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34290000" cy="2667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47412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8400">
          <p15:clr>
            <a:srgbClr val="A4A3A4"/>
          </p15:clr>
        </p15:guide>
        <p15:guide id="2" pos="10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508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508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1872" y="156"/>
      </p:cViewPr>
      <p:guideLst>
        <p:guide orient="horz" pos="8400"/>
        <p:guide pos="10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89385" y="20368869"/>
            <a:ext cx="30896723" cy="895752"/>
          </a:xfrm>
          <a:prstGeom prst="rect">
            <a:avLst/>
          </a:prstGeom>
        </p:spPr>
        <p:txBody>
          <a:bodyPr lIns="64293" tIns="64293" rIns="64293" bIns="64293"/>
          <a:lstStyle>
            <a:lvl1pPr defTabSz="1171751">
              <a:defRPr sz="5110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6640" y="10610873"/>
            <a:ext cx="30896720" cy="5448253"/>
          </a:xfrm>
          <a:prstGeom prst="rect">
            <a:avLst/>
          </a:prstGeom>
        </p:spPr>
        <p:txBody>
          <a:bodyPr anchor="ctr"/>
          <a:lstStyle>
            <a:lvl1pPr algn="ctr" defTabSz="4741214">
              <a:lnSpc>
                <a:spcPct val="80000"/>
              </a:lnSpc>
              <a:defRPr sz="22400" b="0" spc="-44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4741214">
              <a:lnSpc>
                <a:spcPct val="80000"/>
              </a:lnSpc>
              <a:defRPr sz="22400" b="0" spc="-44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4741214">
              <a:lnSpc>
                <a:spcPct val="80000"/>
              </a:lnSpc>
              <a:defRPr sz="22400" b="0" spc="-44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4741214">
              <a:lnSpc>
                <a:spcPct val="80000"/>
              </a:lnSpc>
              <a:defRPr sz="22400" b="0" spc="-44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4741214">
              <a:lnSpc>
                <a:spcPct val="80000"/>
              </a:lnSpc>
              <a:defRPr sz="22400" b="0" spc="-44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96640" y="5203961"/>
            <a:ext cx="30896720" cy="10183477"/>
          </a:xfrm>
          <a:prstGeom prst="rect">
            <a:avLst/>
          </a:prstGeom>
        </p:spPr>
        <p:txBody>
          <a:bodyPr anchor="b"/>
          <a:lstStyle>
            <a:lvl1pPr algn="ctr" defTabSz="4741214">
              <a:lnSpc>
                <a:spcPct val="80000"/>
              </a:lnSpc>
              <a:defRPr sz="48600" spc="-485"/>
            </a:lvl1pPr>
            <a:lvl2pPr algn="ctr" defTabSz="4741214">
              <a:lnSpc>
                <a:spcPct val="80000"/>
              </a:lnSpc>
              <a:defRPr sz="48600" spc="-485"/>
            </a:lvl2pPr>
            <a:lvl3pPr algn="ctr" defTabSz="4741214">
              <a:lnSpc>
                <a:spcPct val="80000"/>
              </a:lnSpc>
              <a:defRPr sz="48600" spc="-485"/>
            </a:lvl3pPr>
            <a:lvl4pPr algn="ctr" defTabSz="4741214">
              <a:lnSpc>
                <a:spcPct val="80000"/>
              </a:lnSpc>
              <a:defRPr sz="48600" spc="-485"/>
            </a:lvl4pPr>
            <a:lvl5pPr algn="ctr" defTabSz="4741214">
              <a:lnSpc>
                <a:spcPct val="80000"/>
              </a:lnSpc>
              <a:defRPr sz="48600" spc="-48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96640" y="15309629"/>
            <a:ext cx="30896720" cy="1314534"/>
          </a:xfrm>
          <a:prstGeom prst="rect">
            <a:avLst/>
          </a:prstGeom>
        </p:spPr>
        <p:txBody>
          <a:bodyPr lIns="64293" tIns="64293" rIns="64293" bIns="64293"/>
          <a:lstStyle>
            <a:lvl1pPr algn="ctr" defTabSz="1187802">
              <a:defRPr sz="7844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417223" y="18703294"/>
            <a:ext cx="28406323" cy="895751"/>
          </a:xfrm>
          <a:prstGeom prst="rect">
            <a:avLst/>
          </a:prstGeom>
        </p:spPr>
        <p:txBody>
          <a:bodyPr lIns="64293" tIns="64293" rIns="64293" bIns="64293"/>
          <a:lstStyle>
            <a:lvl1pPr defTabSz="1171751">
              <a:defRPr sz="5110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6454" y="10637616"/>
            <a:ext cx="29357093" cy="5394768"/>
          </a:xfrm>
          <a:prstGeom prst="rect">
            <a:avLst/>
          </a:prstGeom>
        </p:spPr>
        <p:txBody>
          <a:bodyPr/>
          <a:lstStyle>
            <a:lvl1pPr marL="1242350" indent="-913694" defTabSz="4741214">
              <a:lnSpc>
                <a:spcPct val="90000"/>
              </a:lnSpc>
              <a:defRPr sz="16400" b="0" spc="-3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242350" indent="-456494" defTabSz="4741214">
              <a:lnSpc>
                <a:spcPct val="90000"/>
              </a:lnSpc>
              <a:defRPr sz="16400" b="0" spc="-3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242350" indent="705" defTabSz="4741214">
              <a:lnSpc>
                <a:spcPct val="90000"/>
              </a:lnSpc>
              <a:defRPr sz="16400" b="0" spc="-3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242350" indent="457905" defTabSz="4741214">
              <a:lnSpc>
                <a:spcPct val="90000"/>
              </a:lnSpc>
              <a:defRPr sz="16400" b="0" spc="-3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242350" indent="915105" defTabSz="4741214">
              <a:lnSpc>
                <a:spcPct val="90000"/>
              </a:lnSpc>
              <a:defRPr sz="16400" b="0" spc="-3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>
            <a:spLocks noGrp="1"/>
          </p:cNvSpPr>
          <p:nvPr>
            <p:ph type="pic" sz="quarter" idx="21"/>
          </p:nvPr>
        </p:nvSpPr>
        <p:spPr>
          <a:xfrm>
            <a:off x="22163484" y="5119687"/>
            <a:ext cx="10461234" cy="83667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magine"/>
          <p:cNvSpPr>
            <a:spLocks noGrp="1"/>
          </p:cNvSpPr>
          <p:nvPr>
            <p:ph type="pic" sz="half" idx="22"/>
          </p:nvPr>
        </p:nvSpPr>
        <p:spPr>
          <a:xfrm>
            <a:off x="18984515" y="9285386"/>
            <a:ext cx="14680407" cy="170861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magine"/>
          <p:cNvSpPr>
            <a:spLocks noGrp="1"/>
          </p:cNvSpPr>
          <p:nvPr>
            <p:ph type="pic" idx="23"/>
          </p:nvPr>
        </p:nvSpPr>
        <p:spPr>
          <a:xfrm>
            <a:off x="-196454" y="4387453"/>
            <a:ext cx="23360064" cy="175200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>
            <a:spLocks noGrp="1"/>
          </p:cNvSpPr>
          <p:nvPr>
            <p:ph type="pic" idx="21"/>
          </p:nvPr>
        </p:nvSpPr>
        <p:spPr>
          <a:xfrm>
            <a:off x="-1875235" y="-4077891"/>
            <a:ext cx="38040470" cy="304323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625204" y="1869281"/>
            <a:ext cx="37611845" cy="22526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696640" y="13710046"/>
            <a:ext cx="30896720" cy="6536533"/>
          </a:xfrm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698314" y="5246444"/>
            <a:ext cx="30893375" cy="895751"/>
          </a:xfrm>
          <a:prstGeom prst="rect">
            <a:avLst/>
          </a:prstGeom>
        </p:spPr>
        <p:txBody>
          <a:bodyPr lIns="64293" tIns="64293" rIns="64293" bIns="64293"/>
          <a:lstStyle>
            <a:lvl1pPr defTabSz="1171751">
              <a:defRPr sz="5110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6640" y="20017375"/>
            <a:ext cx="30896720" cy="1570712"/>
          </a:xfrm>
          <a:prstGeom prst="rect">
            <a:avLst/>
          </a:prstGeom>
        </p:spPr>
        <p:txBody>
          <a:bodyPr/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sz="half" idx="21"/>
          </p:nvPr>
        </p:nvSpPr>
        <p:spPr>
          <a:xfrm>
            <a:off x="15430500" y="3405187"/>
            <a:ext cx="17078677" cy="198774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696640" y="5476875"/>
            <a:ext cx="13751720" cy="8271947"/>
          </a:xfrm>
          <a:prstGeom prst="rect">
            <a:avLst/>
          </a:prstGeom>
        </p:spPr>
        <p:txBody>
          <a:bodyPr/>
          <a:lstStyle>
            <a:lvl1pPr>
              <a:defRPr sz="16400" spc="-328"/>
            </a:lvl1pPr>
          </a:lstStyle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6640" y="13619874"/>
            <a:ext cx="13751720" cy="7573252"/>
          </a:xfrm>
          <a:prstGeom prst="rect">
            <a:avLst/>
          </a:prstGeom>
        </p:spPr>
        <p:txBody>
          <a:bodyPr/>
          <a:lstStyle/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818344" y="21980042"/>
            <a:ext cx="635738" cy="6387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696640" y="5208984"/>
            <a:ext cx="30896720" cy="2015386"/>
          </a:xfrm>
          <a:prstGeom prst="rect">
            <a:avLst/>
          </a:prstGeom>
        </p:spPr>
        <p:txBody>
          <a:bodyPr anchor="t"/>
          <a:lstStyle>
            <a:lvl1pPr>
              <a:defRPr sz="16400" spc="-328"/>
            </a:lvl1pPr>
          </a:lstStyle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96640" y="7027915"/>
            <a:ext cx="30896720" cy="1314534"/>
          </a:xfrm>
          <a:prstGeom prst="rect">
            <a:avLst/>
          </a:prstGeom>
        </p:spPr>
        <p:txBody>
          <a:bodyPr lIns="64293" tIns="64293" rIns="64293" bIns="64293"/>
          <a:lstStyle>
            <a:lvl1pPr defTabSz="1187802">
              <a:defRPr sz="7844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96640" y="9665396"/>
            <a:ext cx="30896720" cy="11610017"/>
          </a:xfrm>
          <a:prstGeom prst="rect">
            <a:avLst/>
          </a:prstGeom>
        </p:spPr>
        <p:txBody>
          <a:bodyPr/>
          <a:lstStyle>
            <a:lvl1pPr marL="11684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1pPr>
            <a:lvl2pPr marL="17780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2pPr>
            <a:lvl3pPr marL="23876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3pPr>
            <a:lvl4pPr marL="29972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4pPr>
            <a:lvl5pPr marL="36068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5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96640" y="9665396"/>
            <a:ext cx="30896720" cy="11610017"/>
          </a:xfrm>
          <a:prstGeom prst="rect">
            <a:avLst/>
          </a:prstGeom>
        </p:spPr>
        <p:txBody>
          <a:bodyPr numCol="2" spcCol="1544835"/>
          <a:lstStyle>
            <a:lvl1pPr marL="11684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1pPr>
            <a:lvl2pPr marL="17780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2pPr>
            <a:lvl3pPr marL="23876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3pPr>
            <a:lvl4pPr marL="29972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4pPr>
            <a:lvl5pPr marL="36068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5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96640" y="7027915"/>
            <a:ext cx="13751720" cy="1314534"/>
          </a:xfrm>
          <a:prstGeom prst="rect">
            <a:avLst/>
          </a:prstGeom>
        </p:spPr>
        <p:txBody>
          <a:bodyPr lIns="64293" tIns="64293" rIns="64293" bIns="64293"/>
          <a:lstStyle>
            <a:lvl1pPr defTabSz="1187802">
              <a:defRPr sz="7844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6640" y="9665396"/>
            <a:ext cx="13751720" cy="11610886"/>
          </a:xfrm>
          <a:prstGeom prst="rect">
            <a:avLst/>
          </a:prstGeom>
        </p:spPr>
        <p:txBody>
          <a:bodyPr/>
          <a:lstStyle>
            <a:lvl1pPr marL="11684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1pPr>
            <a:lvl2pPr marL="17780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2pPr>
            <a:lvl3pPr marL="23876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3pPr>
            <a:lvl4pPr marL="29972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4pPr>
            <a:lvl5pPr marL="3606800" indent="-1168400" defTabSz="4741214">
              <a:lnSpc>
                <a:spcPct val="90000"/>
              </a:lnSpc>
              <a:spcBef>
                <a:spcPts val="8700"/>
              </a:spcBef>
              <a:buSzPct val="123000"/>
              <a:buChar char="•"/>
              <a:defRPr sz="9200" b="0"/>
            </a:lvl5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sz="half" idx="22"/>
          </p:nvPr>
        </p:nvSpPr>
        <p:spPr>
          <a:xfrm>
            <a:off x="17145000" y="3118220"/>
            <a:ext cx="15351854" cy="204691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696640" y="5208984"/>
            <a:ext cx="13751720" cy="2018110"/>
          </a:xfrm>
          <a:prstGeom prst="rect">
            <a:avLst/>
          </a:prstGeom>
        </p:spPr>
        <p:txBody>
          <a:bodyPr anchor="t"/>
          <a:lstStyle>
            <a:lvl1pPr>
              <a:defRPr sz="16400" spc="-328"/>
            </a:lvl1pPr>
          </a:lstStyle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696636" y="10066734"/>
            <a:ext cx="30896723" cy="653653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818344" y="21980042"/>
            <a:ext cx="635738" cy="6387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696640" y="5208984"/>
            <a:ext cx="30896720" cy="2017897"/>
          </a:xfrm>
          <a:prstGeom prst="rect">
            <a:avLst/>
          </a:prstGeom>
        </p:spPr>
        <p:txBody>
          <a:bodyPr anchor="t"/>
          <a:lstStyle>
            <a:lvl1pPr>
              <a:defRPr sz="16400" spc="-328"/>
            </a:lvl1pPr>
          </a:lstStyle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96640" y="7027915"/>
            <a:ext cx="30896720" cy="1314534"/>
          </a:xfrm>
          <a:prstGeom prst="rect">
            <a:avLst/>
          </a:prstGeom>
        </p:spPr>
        <p:txBody>
          <a:bodyPr lIns="64293" tIns="64293" rIns="64293" bIns="64293"/>
          <a:lstStyle>
            <a:lvl1pPr defTabSz="1187802">
              <a:defRPr sz="7844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696640" y="5208984"/>
            <a:ext cx="30896720" cy="2018110"/>
          </a:xfrm>
          <a:prstGeom prst="rect">
            <a:avLst/>
          </a:prstGeom>
        </p:spPr>
        <p:txBody>
          <a:bodyPr anchor="t"/>
          <a:lstStyle>
            <a:lvl1pPr>
              <a:defRPr sz="16400" spc="-328"/>
            </a:lvl1pPr>
          </a:lstStyle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96640" y="7027915"/>
            <a:ext cx="30896720" cy="1314534"/>
          </a:xfrm>
          <a:prstGeom prst="rect">
            <a:avLst/>
          </a:prstGeom>
        </p:spPr>
        <p:txBody>
          <a:bodyPr lIns="64293" tIns="64293" rIns="64293" bIns="64293"/>
          <a:lstStyle>
            <a:lvl1pPr defTabSz="1187802">
              <a:defRPr sz="7844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96640" y="9665396"/>
            <a:ext cx="30896720" cy="11610017"/>
          </a:xfrm>
          <a:prstGeom prst="rect">
            <a:avLst/>
          </a:prstGeom>
        </p:spPr>
        <p:txBody>
          <a:bodyPr/>
          <a:lstStyle>
            <a:lvl1pPr>
              <a:spcBef>
                <a:spcPts val="3500"/>
              </a:spcBef>
              <a:defRPr b="0" spc="-105"/>
            </a:lvl1pPr>
            <a:lvl2pPr>
              <a:spcBef>
                <a:spcPts val="3500"/>
              </a:spcBef>
              <a:defRPr b="0" spc="-105"/>
            </a:lvl2pPr>
            <a:lvl3pPr>
              <a:spcBef>
                <a:spcPts val="3500"/>
              </a:spcBef>
              <a:defRPr b="0" spc="-105"/>
            </a:lvl3pPr>
            <a:lvl4pPr>
              <a:spcBef>
                <a:spcPts val="3500"/>
              </a:spcBef>
              <a:defRPr b="0" spc="-105"/>
            </a:lvl4pPr>
            <a:lvl5pPr>
              <a:spcBef>
                <a:spcPts val="3500"/>
              </a:spcBef>
              <a:defRPr b="0" spc="-10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/>
          </p:nvPr>
        </p:nvSpPr>
        <p:spPr>
          <a:xfrm>
            <a:off x="1696636" y="7312018"/>
            <a:ext cx="30896723" cy="653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r>
              <a:t>Titolo presentazione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388" y="13848550"/>
            <a:ext cx="30896720" cy="2678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818344" y="21974089"/>
            <a:ext cx="635738" cy="63878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1135944">
              <a:defRPr sz="3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47412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400" b="1" i="0" u="none" strike="noStrike" cap="none" spc="-44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605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11359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://WWW.LICEIMANZONIJUVARA.EDU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CEIMANZONIJUVARA.EDU.IT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://WWW.LICEIMANZONIJUVARA.EDU.IT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hermata 2023-11-06 alle 10.52.10.png" descr="Schermata 2023-11-06 alle 10.52.10.png"/>
          <p:cNvPicPr>
            <a:picLocks noChangeAspect="1"/>
          </p:cNvPicPr>
          <p:nvPr/>
        </p:nvPicPr>
        <p:blipFill>
          <a:blip r:embed="rId2" cstate="print"/>
          <a:srcRect l="5096" b="64346"/>
          <a:stretch>
            <a:fillRect/>
          </a:stretch>
        </p:blipFill>
        <p:spPr>
          <a:xfrm>
            <a:off x="8832248" y="21376365"/>
            <a:ext cx="8677492" cy="3552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hermata 2023-11-03 alle 20.50.55.png" descr="Schermata 2023-11-03 alle 20.50.55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9836" y="-100264"/>
            <a:ext cx="17310455" cy="1720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4" name="Schermata 2023-11-03 alle 20.50.55.png" descr="Schermata 2023-11-03 alle 20.50.55.png"/>
          <p:cNvPicPr>
            <a:picLocks noChangeAspect="1"/>
          </p:cNvPicPr>
          <p:nvPr/>
        </p:nvPicPr>
        <p:blipFill>
          <a:blip r:embed="rId3" cstate="print"/>
          <a:srcRect l="50521" t="57854" r="6866" b="4055"/>
          <a:stretch>
            <a:fillRect/>
          </a:stretch>
        </p:blipFill>
        <p:spPr>
          <a:xfrm>
            <a:off x="1296556" y="10681968"/>
            <a:ext cx="7222860" cy="648442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ttangolo"/>
          <p:cNvSpPr/>
          <p:nvPr/>
        </p:nvSpPr>
        <p:spPr>
          <a:xfrm>
            <a:off x="8691144" y="2751237"/>
            <a:ext cx="6604902" cy="12895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6" name="Per l’ annualità 2023/24 tre progetti Erasmus.…"/>
          <p:cNvSpPr txBox="1"/>
          <p:nvPr/>
        </p:nvSpPr>
        <p:spPr>
          <a:xfrm>
            <a:off x="10018131" y="14794526"/>
            <a:ext cx="6305906" cy="3816630"/>
          </a:xfrm>
          <a:prstGeom prst="rect">
            <a:avLst/>
          </a:prstGeom>
          <a:ln w="254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600" b="1">
                <a:solidFill>
                  <a:srgbClr val="000000"/>
                </a:solidFill>
              </a:defRPr>
            </a:pPr>
            <a:r>
              <a:t>Per l’ annualità 2023/24 tre progetti Erasmus. </a:t>
            </a:r>
          </a:p>
          <a:p>
            <a:pPr marL="228600" indent="-228600" algn="l">
              <a:buSzPct val="100000"/>
              <a:buChar char="•"/>
              <a:defRPr sz="2600">
                <a:solidFill>
                  <a:srgbClr val="000000"/>
                </a:solidFill>
              </a:defRPr>
            </a:pPr>
            <a:r>
              <a:t>12 studenti a Malta per attività linguistica e PCTO (classi quarte e quinte) 14 giorni</a:t>
            </a:r>
          </a:p>
          <a:p>
            <a:pPr marL="330200" indent="-330200" algn="l">
              <a:buSzPct val="123000"/>
              <a:buChar char="•"/>
              <a:defRPr sz="2600">
                <a:solidFill>
                  <a:srgbClr val="000000"/>
                </a:solidFill>
              </a:defRPr>
            </a:pPr>
            <a:r>
              <a:t>10 studenti a Dublino per 21 giorni. </a:t>
            </a:r>
          </a:p>
          <a:p>
            <a:pPr marL="330200" indent="-330200" algn="l">
              <a:buSzPct val="123000"/>
              <a:buChar char="•"/>
              <a:defRPr sz="2600">
                <a:solidFill>
                  <a:srgbClr val="000000"/>
                </a:solidFill>
              </a:defRPr>
            </a:pPr>
            <a:r>
              <a:t>Attività linguistica e PCTO</a:t>
            </a:r>
          </a:p>
          <a:p>
            <a:pPr marL="228600" indent="-228600" algn="l">
              <a:buSzPct val="100000"/>
              <a:buChar char="•"/>
              <a:defRPr sz="2600">
                <a:solidFill>
                  <a:srgbClr val="000000"/>
                </a:solidFill>
              </a:defRPr>
            </a:pPr>
            <a:r>
              <a:t>Training course per docenti a Dublino  </a:t>
            </a:r>
          </a:p>
          <a:p>
            <a:pPr algn="l">
              <a:defRPr sz="2600">
                <a:solidFill>
                  <a:srgbClr val="000000"/>
                </a:solidFill>
              </a:defRPr>
            </a:pPr>
            <a:r>
              <a:t>9 giorni</a:t>
            </a:r>
          </a:p>
        </p:txBody>
      </p:sp>
      <p:sp>
        <p:nvSpPr>
          <p:cNvPr id="157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62" name="Raggruppa"/>
          <p:cNvGrpSpPr/>
          <p:nvPr/>
        </p:nvGrpSpPr>
        <p:grpSpPr>
          <a:xfrm>
            <a:off x="9322837" y="2797043"/>
            <a:ext cx="7696494" cy="11784291"/>
            <a:chOff x="0" y="0"/>
            <a:chExt cx="7696492" cy="11784289"/>
          </a:xfrm>
        </p:grpSpPr>
        <p:pic>
          <p:nvPicPr>
            <p:cNvPr id="158" name="Schermata 2023-11-03 alle 20.50.55.png" descr="Schermata 2023-11-03 alle 20.50.55.png"/>
            <p:cNvPicPr>
              <a:picLocks noChangeAspect="1"/>
            </p:cNvPicPr>
            <p:nvPr/>
          </p:nvPicPr>
          <p:blipFill>
            <a:blip r:embed="rId3" cstate="print"/>
            <a:srcRect l="8522" t="73175" r="50785" b="8075"/>
            <a:stretch>
              <a:fillRect/>
            </a:stretch>
          </p:blipFill>
          <p:spPr>
            <a:xfrm>
              <a:off x="315523" y="1608268"/>
              <a:ext cx="6979414" cy="3229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Schermata 2023-11-03 alle 20.50.55.png" descr="Schermata 2023-11-03 alle 20.50.55.png"/>
            <p:cNvPicPr>
              <a:picLocks noChangeAspect="1"/>
            </p:cNvPicPr>
            <p:nvPr/>
          </p:nvPicPr>
          <p:blipFill>
            <a:blip r:embed="rId3" cstate="print"/>
            <a:srcRect l="49974" t="19758" r="7413" b="41018"/>
            <a:stretch>
              <a:fillRect/>
            </a:stretch>
          </p:blipFill>
          <p:spPr>
            <a:xfrm>
              <a:off x="0" y="4804328"/>
              <a:ext cx="7171337" cy="6629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Erasmus mobilità alunni e docenti"/>
            <p:cNvSpPr txBox="1"/>
            <p:nvPr/>
          </p:nvSpPr>
          <p:spPr>
            <a:xfrm>
              <a:off x="485885" y="11219929"/>
              <a:ext cx="6123560" cy="56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marL="228600" indent="-228600">
                <a:buSzPct val="100000"/>
                <a:buChar char="•"/>
                <a:defRPr sz="2800" b="1"/>
              </a:lvl1pPr>
            </a:lstStyle>
            <a:p>
              <a:r>
                <a:t>Erasmus mobilità alunni e docenti</a:t>
              </a:r>
            </a:p>
          </p:txBody>
        </p:sp>
        <p:pic>
          <p:nvPicPr>
            <p:cNvPr id="161" name="Schermata 2023-11-03 alle 20.50.55.png" descr="Schermata 2023-11-03 alle 20.50.55.png"/>
            <p:cNvPicPr>
              <a:picLocks noChangeAspect="1"/>
            </p:cNvPicPr>
            <p:nvPr/>
          </p:nvPicPr>
          <p:blipFill>
            <a:blip r:embed="rId3" cstate="print"/>
            <a:srcRect l="8522" t="62402" r="50785" b="29229"/>
            <a:stretch>
              <a:fillRect/>
            </a:stretch>
          </p:blipFill>
          <p:spPr>
            <a:xfrm>
              <a:off x="717079" y="0"/>
              <a:ext cx="6979414" cy="1441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" name="Linea"/>
          <p:cNvSpPr/>
          <p:nvPr/>
        </p:nvSpPr>
        <p:spPr>
          <a:xfrm>
            <a:off x="19178375" y="2494117"/>
            <a:ext cx="131932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grpSp>
        <p:nvGrpSpPr>
          <p:cNvPr id="166" name="Raggruppa"/>
          <p:cNvGrpSpPr/>
          <p:nvPr/>
        </p:nvGrpSpPr>
        <p:grpSpPr>
          <a:xfrm>
            <a:off x="18655285" y="2199753"/>
            <a:ext cx="15160355" cy="15756977"/>
            <a:chOff x="0" y="0"/>
            <a:chExt cx="15160353" cy="15756976"/>
          </a:xfrm>
        </p:grpSpPr>
        <p:pic>
          <p:nvPicPr>
            <p:cNvPr id="164" name="Schermata 2023-11-03 alle 21.24.12.png" descr="Schermata 2023-11-03 alle 21.24.12.png"/>
            <p:cNvPicPr>
              <a:picLocks noChangeAspect="1"/>
            </p:cNvPicPr>
            <p:nvPr/>
          </p:nvPicPr>
          <p:blipFill>
            <a:blip r:embed="rId4" cstate="print"/>
            <a:srcRect l="2201" t="5853"/>
            <a:stretch>
              <a:fillRect/>
            </a:stretch>
          </p:blipFill>
          <p:spPr>
            <a:xfrm>
              <a:off x="-1" y="1112551"/>
              <a:ext cx="15160355" cy="14644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Rettangolo"/>
            <p:cNvSpPr/>
            <p:nvPr/>
          </p:nvSpPr>
          <p:spPr>
            <a:xfrm>
              <a:off x="210709" y="0"/>
              <a:ext cx="2425965" cy="18318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605138">
                <a:defRPr sz="6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67" name="Schermata 2023-11-03 alle 21.33.11.png" descr="Schermata 2023-11-03 alle 21.33.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34959" y="18721554"/>
            <a:ext cx="12680033" cy="667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ttangolo"/>
          <p:cNvSpPr/>
          <p:nvPr/>
        </p:nvSpPr>
        <p:spPr>
          <a:xfrm>
            <a:off x="17170269" y="-31593"/>
            <a:ext cx="17191057" cy="2706488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LICEO SCIENZE UMANE"/>
          <p:cNvSpPr txBox="1"/>
          <p:nvPr/>
        </p:nvSpPr>
        <p:spPr>
          <a:xfrm>
            <a:off x="18845785" y="747953"/>
            <a:ext cx="9846896" cy="1147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LICEO SCIENZE UMANE</a:t>
            </a:r>
          </a:p>
        </p:txBody>
      </p:sp>
      <p:sp>
        <p:nvSpPr>
          <p:cNvPr id="170" name="Piano di studi"/>
          <p:cNvSpPr txBox="1"/>
          <p:nvPr/>
        </p:nvSpPr>
        <p:spPr>
          <a:xfrm>
            <a:off x="28543217" y="1786526"/>
            <a:ext cx="3715691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pic>
        <p:nvPicPr>
          <p:cNvPr id="171" name="Immagine" descr="Immagin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6511" y="18586449"/>
            <a:ext cx="7936206" cy="5959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Raggruppa"/>
          <p:cNvGrpSpPr/>
          <p:nvPr/>
        </p:nvGrpSpPr>
        <p:grpSpPr>
          <a:xfrm>
            <a:off x="17528275" y="2526542"/>
            <a:ext cx="16493399" cy="16500550"/>
            <a:chOff x="0" y="0"/>
            <a:chExt cx="16493398" cy="16500549"/>
          </a:xfrm>
        </p:grpSpPr>
        <p:pic>
          <p:nvPicPr>
            <p:cNvPr id="173" name="Schermata 2023-11-03 alle 21.43.05.png" descr="Schermata 2023-11-03 alle 21.43.05.pn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098" y="193613"/>
              <a:ext cx="16192301" cy="16306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Rettangolo"/>
            <p:cNvSpPr/>
            <p:nvPr/>
          </p:nvSpPr>
          <p:spPr>
            <a:xfrm>
              <a:off x="0" y="0"/>
              <a:ext cx="10339449" cy="1312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605138">
                <a:defRPr sz="6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5" name="Rettangolo"/>
            <p:cNvSpPr/>
            <p:nvPr/>
          </p:nvSpPr>
          <p:spPr>
            <a:xfrm>
              <a:off x="3020543" y="0"/>
              <a:ext cx="10339450" cy="9498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605138">
                <a:defRPr sz="6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80" name="Raggruppa"/>
          <p:cNvGrpSpPr/>
          <p:nvPr/>
        </p:nvGrpSpPr>
        <p:grpSpPr>
          <a:xfrm>
            <a:off x="-128798" y="2338117"/>
            <a:ext cx="16497301" cy="16497301"/>
            <a:chOff x="0" y="0"/>
            <a:chExt cx="16497300" cy="16497299"/>
          </a:xfrm>
        </p:grpSpPr>
        <p:pic>
          <p:nvPicPr>
            <p:cNvPr id="177" name="Schermata 2023-11-03 alle 21.40.48.png" descr="Schermata 2023-11-03 alle 21.40.48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5112"/>
              <a:ext cx="16497300" cy="15782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Rettangolo"/>
            <p:cNvSpPr/>
            <p:nvPr/>
          </p:nvSpPr>
          <p:spPr>
            <a:xfrm>
              <a:off x="1040509" y="420372"/>
              <a:ext cx="10033405" cy="1336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605138">
                <a:defRPr sz="6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9" name="Rettangolo"/>
            <p:cNvSpPr/>
            <p:nvPr/>
          </p:nvSpPr>
          <p:spPr>
            <a:xfrm>
              <a:off x="2458831" y="-1"/>
              <a:ext cx="10033405" cy="1336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605138">
                <a:defRPr sz="6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81" name="Linea"/>
          <p:cNvSpPr/>
          <p:nvPr/>
        </p:nvSpPr>
        <p:spPr>
          <a:xfrm flipV="1">
            <a:off x="17135372" y="641787"/>
            <a:ext cx="19256" cy="2538642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82" name="Linea"/>
          <p:cNvSpPr/>
          <p:nvPr/>
        </p:nvSpPr>
        <p:spPr>
          <a:xfrm>
            <a:off x="19178375" y="2494117"/>
            <a:ext cx="131932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83" name="Rettangolo"/>
          <p:cNvSpPr/>
          <p:nvPr/>
        </p:nvSpPr>
        <p:spPr>
          <a:xfrm>
            <a:off x="17024602" y="-31593"/>
            <a:ext cx="17336724" cy="2576511"/>
          </a:xfrm>
          <a:prstGeom prst="rect">
            <a:avLst/>
          </a:prstGeom>
          <a:solidFill>
            <a:srgbClr val="1298B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4" name="LICEO MUSICALE"/>
          <p:cNvSpPr txBox="1"/>
          <p:nvPr/>
        </p:nvSpPr>
        <p:spPr>
          <a:xfrm>
            <a:off x="18428683" y="682965"/>
            <a:ext cx="7256959" cy="1147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LICEO MUSICALE</a:t>
            </a:r>
          </a:p>
        </p:txBody>
      </p:sp>
      <p:sp>
        <p:nvSpPr>
          <p:cNvPr id="185" name="Rettangolo"/>
          <p:cNvSpPr/>
          <p:nvPr/>
        </p:nvSpPr>
        <p:spPr>
          <a:xfrm>
            <a:off x="-147136" y="-80054"/>
            <a:ext cx="17336724" cy="2673433"/>
          </a:xfrm>
          <a:prstGeom prst="rect">
            <a:avLst/>
          </a:prstGeom>
          <a:solidFill>
            <a:srgbClr val="25AD8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6" name="LICEO SCIENZE UMANE"/>
          <p:cNvSpPr txBox="1"/>
          <p:nvPr/>
        </p:nvSpPr>
        <p:spPr>
          <a:xfrm>
            <a:off x="1572551" y="682965"/>
            <a:ext cx="9846895" cy="1147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LICEO SCIENZE UMANE</a:t>
            </a:r>
          </a:p>
        </p:txBody>
      </p:sp>
      <p:sp>
        <p:nvSpPr>
          <p:cNvPr id="187" name="Opzione economico-sociale"/>
          <p:cNvSpPr txBox="1"/>
          <p:nvPr/>
        </p:nvSpPr>
        <p:spPr>
          <a:xfrm>
            <a:off x="2460799" y="3103416"/>
            <a:ext cx="7447560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Opzione economico-sociale</a:t>
            </a:r>
          </a:p>
        </p:txBody>
      </p:sp>
      <p:sp>
        <p:nvSpPr>
          <p:cNvPr id="188" name="Piano di studi"/>
          <p:cNvSpPr txBox="1"/>
          <p:nvPr/>
        </p:nvSpPr>
        <p:spPr>
          <a:xfrm>
            <a:off x="28543217" y="1786526"/>
            <a:ext cx="3715691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sp>
        <p:nvSpPr>
          <p:cNvPr id="189" name="Piano di studi"/>
          <p:cNvSpPr txBox="1"/>
          <p:nvPr/>
        </p:nvSpPr>
        <p:spPr>
          <a:xfrm>
            <a:off x="11855417" y="1786526"/>
            <a:ext cx="3715691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pic>
        <p:nvPicPr>
          <p:cNvPr id="190" name="Immagine" descr="Immagin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7663" y="19343176"/>
            <a:ext cx="7256959" cy="5484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magine" descr="Immagine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95571" y="19560694"/>
            <a:ext cx="6872932" cy="5444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54174" y="19723273"/>
            <a:ext cx="9098644" cy="511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magine" descr="Immagine"/>
          <p:cNvPicPr>
            <a:picLocks noChangeAspect="1"/>
          </p:cNvPicPr>
          <p:nvPr/>
        </p:nvPicPr>
        <p:blipFill>
          <a:blip r:embed="rId7" cstate="print"/>
          <a:srcRect r="39151"/>
          <a:stretch>
            <a:fillRect/>
          </a:stretch>
        </p:blipFill>
        <p:spPr>
          <a:xfrm>
            <a:off x="27708662" y="19805207"/>
            <a:ext cx="5384809" cy="4955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1827" y="20598917"/>
            <a:ext cx="7209858" cy="405554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Linea"/>
          <p:cNvSpPr/>
          <p:nvPr/>
        </p:nvSpPr>
        <p:spPr>
          <a:xfrm flipV="1">
            <a:off x="17135372" y="641787"/>
            <a:ext cx="19256" cy="2538642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97" name="Linea"/>
          <p:cNvSpPr/>
          <p:nvPr/>
        </p:nvSpPr>
        <p:spPr>
          <a:xfrm>
            <a:off x="19178375" y="2494117"/>
            <a:ext cx="13923160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98" name="LICEO MUSICALE"/>
          <p:cNvSpPr txBox="1"/>
          <p:nvPr/>
        </p:nvSpPr>
        <p:spPr>
          <a:xfrm>
            <a:off x="22146496" y="682965"/>
            <a:ext cx="7256959" cy="1147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LICEO MUSICALE</a:t>
            </a:r>
          </a:p>
        </p:txBody>
      </p:sp>
      <p:sp>
        <p:nvSpPr>
          <p:cNvPr id="199" name="LICEO SCIENZE UMANE"/>
          <p:cNvSpPr txBox="1"/>
          <p:nvPr/>
        </p:nvSpPr>
        <p:spPr>
          <a:xfrm>
            <a:off x="3680751" y="634504"/>
            <a:ext cx="9846895" cy="1147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LICEO SCIENZE UMANE</a:t>
            </a:r>
          </a:p>
        </p:txBody>
      </p:sp>
      <p:sp>
        <p:nvSpPr>
          <p:cNvPr id="200" name="Linea"/>
          <p:cNvSpPr/>
          <p:nvPr/>
        </p:nvSpPr>
        <p:spPr>
          <a:xfrm>
            <a:off x="2235572" y="2494117"/>
            <a:ext cx="13193202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01" name="I NOSTRI           LABORATORI"/>
          <p:cNvSpPr txBox="1"/>
          <p:nvPr/>
        </p:nvSpPr>
        <p:spPr>
          <a:xfrm>
            <a:off x="10669201" y="801814"/>
            <a:ext cx="15484349" cy="148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000"/>
            </a:lvl1pPr>
          </a:lstStyle>
          <a:p>
            <a:r>
              <a:t>I NOSTRI           LABORATORI</a:t>
            </a:r>
          </a:p>
        </p:txBody>
      </p:sp>
      <p:sp>
        <p:nvSpPr>
          <p:cNvPr id="202" name="I laboratori dell’Area Musicale comprendono aule dotate di  sala d’incisione e di tecnologie musicale, dove è possibile registrare e comporre brani."/>
          <p:cNvSpPr txBox="1"/>
          <p:nvPr/>
        </p:nvSpPr>
        <p:spPr>
          <a:xfrm>
            <a:off x="10815168" y="5416078"/>
            <a:ext cx="5517146" cy="431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lnSpc>
                <a:spcPct val="150000"/>
              </a:lnSpc>
              <a:defRPr sz="3300"/>
            </a:lvl1pPr>
          </a:lstStyle>
          <a:p>
            <a:r>
              <a:t>I laboratori dell’Area Musicale comprendono aule dotate di  sala d’incisione e di tecnologie musicale, dove è possibile registrare e comporre brani.</a:t>
            </a:r>
          </a:p>
        </p:txBody>
      </p:sp>
      <p:sp>
        <p:nvSpPr>
          <p:cNvPr id="203" name="SALA D’INCISIONE"/>
          <p:cNvSpPr txBox="1"/>
          <p:nvPr/>
        </p:nvSpPr>
        <p:spPr>
          <a:xfrm>
            <a:off x="881396" y="3206336"/>
            <a:ext cx="4156076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3500"/>
            </a:lvl1pPr>
          </a:lstStyle>
          <a:p>
            <a:r>
              <a:t>SALA D’INCISIONE </a:t>
            </a:r>
          </a:p>
        </p:txBody>
      </p:sp>
      <p:sp>
        <p:nvSpPr>
          <p:cNvPr id="204" name="AULA TABLET"/>
          <p:cNvSpPr txBox="1"/>
          <p:nvPr/>
        </p:nvSpPr>
        <p:spPr>
          <a:xfrm>
            <a:off x="1244159" y="19812359"/>
            <a:ext cx="2922551" cy="638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AULA TABLET</a:t>
            </a:r>
          </a:p>
        </p:txBody>
      </p:sp>
      <p:pic>
        <p:nvPicPr>
          <p:cNvPr id="205" name="Immagine" descr="Immagine"/>
          <p:cNvPicPr>
            <a:picLocks noChangeAspect="1"/>
          </p:cNvPicPr>
          <p:nvPr/>
        </p:nvPicPr>
        <p:blipFill>
          <a:blip r:embed="rId3" cstate="print"/>
          <a:srcRect l="26257"/>
          <a:stretch>
            <a:fillRect/>
          </a:stretch>
        </p:blipFill>
        <p:spPr>
          <a:xfrm>
            <a:off x="1068188" y="3967235"/>
            <a:ext cx="9582557" cy="651900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LABORATORIO DI TECNOLOGIE MUSICALI"/>
          <p:cNvSpPr txBox="1"/>
          <p:nvPr/>
        </p:nvSpPr>
        <p:spPr>
          <a:xfrm>
            <a:off x="981962" y="11227303"/>
            <a:ext cx="8931784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LABORATORIO DI TECNOLOGIE MUSICALI</a:t>
            </a:r>
          </a:p>
        </p:txBody>
      </p:sp>
      <p:pic>
        <p:nvPicPr>
          <p:cNvPr id="207" name="Immagine" descr="Immagine"/>
          <p:cNvPicPr>
            <a:picLocks noChangeAspect="1"/>
          </p:cNvPicPr>
          <p:nvPr/>
        </p:nvPicPr>
        <p:blipFill>
          <a:blip r:embed="rId4" cstate="print"/>
          <a:srcRect l="23092" b="11416"/>
          <a:stretch>
            <a:fillRect/>
          </a:stretch>
        </p:blipFill>
        <p:spPr>
          <a:xfrm>
            <a:off x="1250260" y="20552025"/>
            <a:ext cx="6404120" cy="414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magine" descr="Immagine"/>
          <p:cNvPicPr>
            <a:picLocks noChangeAspect="1"/>
          </p:cNvPicPr>
          <p:nvPr/>
        </p:nvPicPr>
        <p:blipFill>
          <a:blip r:embed="rId5" cstate="print"/>
          <a:srcRect b="11724"/>
          <a:stretch>
            <a:fillRect/>
          </a:stretch>
        </p:blipFill>
        <p:spPr>
          <a:xfrm>
            <a:off x="1001630" y="12275490"/>
            <a:ext cx="12714767" cy="6313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LABORATORIO DI FIGURAZONE…"/>
          <p:cNvSpPr txBox="1"/>
          <p:nvPr/>
        </p:nvSpPr>
        <p:spPr>
          <a:xfrm>
            <a:off x="18226328" y="3577892"/>
            <a:ext cx="7276917" cy="109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3300"/>
            </a:pPr>
            <a:r>
              <a:t>LABORATORIO DI FIGURAZONE </a:t>
            </a:r>
          </a:p>
          <a:p>
            <a:pPr algn="l">
              <a:defRPr sz="3300"/>
            </a:pPr>
            <a:r>
              <a:t>PLASTICA</a:t>
            </a:r>
          </a:p>
        </p:txBody>
      </p:sp>
      <p:sp>
        <p:nvSpPr>
          <p:cNvPr id="210" name="LABORATORIO DI MODELLISTICA"/>
          <p:cNvSpPr txBox="1"/>
          <p:nvPr/>
        </p:nvSpPr>
        <p:spPr>
          <a:xfrm>
            <a:off x="18008069" y="15078266"/>
            <a:ext cx="6991561" cy="109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300"/>
            </a:lvl1pPr>
          </a:lstStyle>
          <a:p>
            <a:r>
              <a:t>LABORATORIO DI MODELLISTICA</a:t>
            </a:r>
          </a:p>
        </p:txBody>
      </p:sp>
      <p:sp>
        <p:nvSpPr>
          <p:cNvPr id="211" name="LABORATORIO DESIGN MODA E…"/>
          <p:cNvSpPr txBox="1"/>
          <p:nvPr/>
        </p:nvSpPr>
        <p:spPr>
          <a:xfrm>
            <a:off x="25795833" y="3294954"/>
            <a:ext cx="7067606" cy="165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300"/>
            </a:pPr>
            <a:r>
              <a:t>LABORATORIO DESIGN MODA E</a:t>
            </a:r>
          </a:p>
          <a:p>
            <a:pPr algn="r">
              <a:defRPr sz="3300"/>
            </a:pPr>
            <a:r>
              <a:t>COSTUMISTICA</a:t>
            </a:r>
          </a:p>
        </p:txBody>
      </p:sp>
      <p:sp>
        <p:nvSpPr>
          <p:cNvPr id="212" name="LABORATORIO DI CHIMICA"/>
          <p:cNvSpPr txBox="1"/>
          <p:nvPr/>
        </p:nvSpPr>
        <p:spPr>
          <a:xfrm>
            <a:off x="17679276" y="19911146"/>
            <a:ext cx="6163743" cy="1147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300"/>
            </a:lvl1pPr>
          </a:lstStyle>
          <a:p>
            <a:r>
              <a:t>LABORATORIO DI CHIMICA</a:t>
            </a:r>
          </a:p>
        </p:txBody>
      </p:sp>
      <p:pic>
        <p:nvPicPr>
          <p:cNvPr id="213" name="Immagine" descr="Immagine"/>
          <p:cNvPicPr>
            <a:picLocks/>
          </p:cNvPicPr>
          <p:nvPr/>
        </p:nvPicPr>
        <p:blipFill>
          <a:blip r:embed="rId6" cstate="print"/>
          <a:srcRect b="18613"/>
          <a:stretch>
            <a:fillRect/>
          </a:stretch>
        </p:blipFill>
        <p:spPr>
          <a:xfrm>
            <a:off x="18018315" y="20819301"/>
            <a:ext cx="6870227" cy="3831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magine" descr="Immagine"/>
          <p:cNvPicPr>
            <a:picLocks/>
          </p:cNvPicPr>
          <p:nvPr/>
        </p:nvPicPr>
        <p:blipFill>
          <a:blip r:embed="rId7" cstate="print"/>
          <a:srcRect r="9206" b="16249"/>
          <a:stretch>
            <a:fillRect/>
          </a:stretch>
        </p:blipFill>
        <p:spPr>
          <a:xfrm>
            <a:off x="25945037" y="4956744"/>
            <a:ext cx="6881608" cy="421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magine" descr="Immagine"/>
          <p:cNvPicPr>
            <a:picLocks noChangeAspect="1"/>
          </p:cNvPicPr>
          <p:nvPr/>
        </p:nvPicPr>
        <p:blipFill>
          <a:blip r:embed="rId8" cstate="print"/>
          <a:srcRect l="12380" b="16456"/>
          <a:stretch>
            <a:fillRect/>
          </a:stretch>
        </p:blipFill>
        <p:spPr>
          <a:xfrm>
            <a:off x="18114792" y="4893925"/>
            <a:ext cx="6756782" cy="427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magine" descr="Immagine"/>
          <p:cNvPicPr>
            <a:picLocks/>
          </p:cNvPicPr>
          <p:nvPr/>
        </p:nvPicPr>
        <p:blipFill>
          <a:blip r:embed="rId9" cstate="print"/>
          <a:srcRect b="16628"/>
          <a:stretch>
            <a:fillRect/>
          </a:stretch>
        </p:blipFill>
        <p:spPr>
          <a:xfrm>
            <a:off x="18135270" y="15963944"/>
            <a:ext cx="6870977" cy="383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magine" descr="Immagine"/>
          <p:cNvPicPr>
            <a:picLocks/>
          </p:cNvPicPr>
          <p:nvPr/>
        </p:nvPicPr>
        <p:blipFill>
          <a:blip r:embed="rId10" cstate="print"/>
          <a:srcRect l="6930" b="17262"/>
          <a:stretch>
            <a:fillRect/>
          </a:stretch>
        </p:blipFill>
        <p:spPr>
          <a:xfrm>
            <a:off x="17991882" y="10713623"/>
            <a:ext cx="6853228" cy="404982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ABORATORI DI:…"/>
          <p:cNvSpPr txBox="1"/>
          <p:nvPr/>
        </p:nvSpPr>
        <p:spPr>
          <a:xfrm>
            <a:off x="26789130" y="9477348"/>
            <a:ext cx="5815336" cy="541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r">
              <a:lnSpc>
                <a:spcPct val="200000"/>
              </a:lnSpc>
              <a:defRPr sz="3100"/>
            </a:pPr>
            <a:r>
              <a:t>LABORATORI DI:</a:t>
            </a:r>
          </a:p>
          <a:p>
            <a:pPr algn="r">
              <a:lnSpc>
                <a:spcPct val="200000"/>
              </a:lnSpc>
              <a:defRPr sz="3100"/>
            </a:pPr>
            <a:r>
              <a:t>ARCHITETTURA E AMBIENTE</a:t>
            </a:r>
          </a:p>
          <a:p>
            <a:pPr algn="r">
              <a:lnSpc>
                <a:spcPct val="200000"/>
              </a:lnSpc>
              <a:defRPr sz="3100"/>
            </a:pPr>
            <a:r>
              <a:t>DESIGN INDUSTRIALE</a:t>
            </a:r>
          </a:p>
          <a:p>
            <a:pPr algn="r">
              <a:lnSpc>
                <a:spcPct val="200000"/>
              </a:lnSpc>
              <a:defRPr sz="3100"/>
            </a:pPr>
            <a:r>
              <a:t>GRAFICA 3D</a:t>
            </a:r>
          </a:p>
          <a:p>
            <a:pPr algn="r">
              <a:lnSpc>
                <a:spcPct val="200000"/>
              </a:lnSpc>
              <a:defRPr sz="3100"/>
            </a:pPr>
            <a:r>
              <a:t>REALTA’ VIRTUALE </a:t>
            </a:r>
          </a:p>
        </p:txBody>
      </p:sp>
      <p:sp>
        <p:nvSpPr>
          <p:cNvPr id="219" name="LABORATORIO DI PITTORICO"/>
          <p:cNvSpPr txBox="1"/>
          <p:nvPr/>
        </p:nvSpPr>
        <p:spPr>
          <a:xfrm>
            <a:off x="26928352" y="19772652"/>
            <a:ext cx="5952472" cy="115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300"/>
            </a:lvl1pPr>
          </a:lstStyle>
          <a:p>
            <a:r>
              <a:rPr dirty="0"/>
              <a:t>LABORATORIO PITTORICO</a:t>
            </a:r>
          </a:p>
        </p:txBody>
      </p:sp>
      <p:sp>
        <p:nvSpPr>
          <p:cNvPr id="220" name="LABORATORIO DI SERIGRAFIA"/>
          <p:cNvSpPr txBox="1"/>
          <p:nvPr/>
        </p:nvSpPr>
        <p:spPr>
          <a:xfrm>
            <a:off x="25827397" y="14858537"/>
            <a:ext cx="7626455" cy="1147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300"/>
            </a:lvl1pPr>
          </a:lstStyle>
          <a:p>
            <a:r>
              <a:t>LABORATORIO DI SERIGRAFIA</a:t>
            </a:r>
          </a:p>
        </p:txBody>
      </p:sp>
      <p:pic>
        <p:nvPicPr>
          <p:cNvPr id="221" name="Immagine" descr="Immagine"/>
          <p:cNvPicPr>
            <a:picLocks/>
          </p:cNvPicPr>
          <p:nvPr/>
        </p:nvPicPr>
        <p:blipFill>
          <a:blip r:embed="rId11" cstate="print"/>
          <a:srcRect b="16416"/>
          <a:stretch>
            <a:fillRect/>
          </a:stretch>
        </p:blipFill>
        <p:spPr>
          <a:xfrm>
            <a:off x="25911010" y="20819301"/>
            <a:ext cx="6870228" cy="3831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ttangolo"/>
          <p:cNvSpPr/>
          <p:nvPr/>
        </p:nvSpPr>
        <p:spPr>
          <a:xfrm>
            <a:off x="13252450" y="23893886"/>
            <a:ext cx="3028074" cy="756814"/>
          </a:xfrm>
          <a:prstGeom prst="rect">
            <a:avLst/>
          </a:prstGeom>
          <a:gradFill>
            <a:gsLst>
              <a:gs pos="0">
                <a:srgbClr val="B8AB9A"/>
              </a:gs>
              <a:gs pos="100000">
                <a:srgbClr val="4E4C3C"/>
              </a:gs>
            </a:gsLst>
            <a:lin ang="20895066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4" name="Immagine" descr="Immagine"/>
          <p:cNvPicPr>
            <a:picLocks noChangeAspect="1"/>
          </p:cNvPicPr>
          <p:nvPr/>
        </p:nvPicPr>
        <p:blipFill>
          <a:blip r:embed="rId2" cstate="print"/>
          <a:srcRect l="11865" t="59146" r="69642"/>
          <a:stretch>
            <a:fillRect/>
          </a:stretch>
        </p:blipFill>
        <p:spPr>
          <a:xfrm>
            <a:off x="14938024" y="22920072"/>
            <a:ext cx="1333264" cy="165683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ABORATORIO DI INFORMATICA"/>
          <p:cNvSpPr txBox="1"/>
          <p:nvPr/>
        </p:nvSpPr>
        <p:spPr>
          <a:xfrm>
            <a:off x="9744016" y="19812359"/>
            <a:ext cx="6665825" cy="638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LABORATORIO DI INFORMATICA</a:t>
            </a:r>
          </a:p>
        </p:txBody>
      </p:sp>
      <p:sp>
        <p:nvSpPr>
          <p:cNvPr id="226" name="LABORATORIO DI INFORMATICA"/>
          <p:cNvSpPr txBox="1"/>
          <p:nvPr/>
        </p:nvSpPr>
        <p:spPr>
          <a:xfrm>
            <a:off x="17957686" y="9397590"/>
            <a:ext cx="6991562" cy="109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300"/>
            </a:lvl1pPr>
          </a:lstStyle>
          <a:p>
            <a:r>
              <a:t>LABORATORIO DI INFORMATICA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29976" y="15855280"/>
            <a:ext cx="6912768" cy="379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inea"/>
          <p:cNvSpPr/>
          <p:nvPr/>
        </p:nvSpPr>
        <p:spPr>
          <a:xfrm flipV="1">
            <a:off x="17135372" y="641787"/>
            <a:ext cx="19256" cy="2538642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29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0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31" name="Schermata 2023-11-06 alle 16.50.54.png" descr="Schermata 2023-11-06 alle 16.50.54.png"/>
          <p:cNvPicPr>
            <a:picLocks noChangeAspect="1"/>
          </p:cNvPicPr>
          <p:nvPr/>
        </p:nvPicPr>
        <p:blipFill>
          <a:blip r:embed="rId2" cstate="print"/>
          <a:srcRect l="3784" b="16716"/>
          <a:stretch>
            <a:fillRect/>
          </a:stretch>
        </p:blipFill>
        <p:spPr>
          <a:xfrm>
            <a:off x="415528" y="-145720"/>
            <a:ext cx="16525372" cy="39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Caltanissetta"/>
          <p:cNvSpPr txBox="1"/>
          <p:nvPr/>
        </p:nvSpPr>
        <p:spPr>
          <a:xfrm>
            <a:off x="3200590" y="4913994"/>
            <a:ext cx="3250820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Caltanissetta </a:t>
            </a:r>
          </a:p>
        </p:txBody>
      </p:sp>
      <p:pic>
        <p:nvPicPr>
          <p:cNvPr id="233" name="Schermata 2023-11-06 alle 16.52.31.png" descr="Schermata 2023-11-06 alle 16.52.31.png"/>
          <p:cNvPicPr>
            <a:picLocks noChangeAspect="1"/>
          </p:cNvPicPr>
          <p:nvPr/>
        </p:nvPicPr>
        <p:blipFill>
          <a:blip r:embed="rId3" cstate="print"/>
          <a:srcRect r="4141"/>
          <a:stretch>
            <a:fillRect/>
          </a:stretch>
        </p:blipFill>
        <p:spPr>
          <a:xfrm>
            <a:off x="6584156" y="4604860"/>
            <a:ext cx="3796027" cy="135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an Cataldo"/>
          <p:cNvSpPr txBox="1"/>
          <p:nvPr/>
        </p:nvSpPr>
        <p:spPr>
          <a:xfrm>
            <a:off x="10777703" y="4914074"/>
            <a:ext cx="2959228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San Cataldo</a:t>
            </a:r>
          </a:p>
        </p:txBody>
      </p:sp>
      <p:sp>
        <p:nvSpPr>
          <p:cNvPr id="235" name="WWW.LICEIMANZONIJUVARA.EDU.IT"/>
          <p:cNvSpPr txBox="1"/>
          <p:nvPr/>
        </p:nvSpPr>
        <p:spPr>
          <a:xfrm>
            <a:off x="2917420" y="24003858"/>
            <a:ext cx="10200895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0D2855"/>
                </a:solidFill>
                <a:hlinkClick r:id="rId4"/>
              </a:defRPr>
            </a:lvl1pPr>
          </a:lstStyle>
          <a:p>
            <a:r>
              <a:rPr>
                <a:hlinkClick r:id="rId4"/>
              </a:rPr>
              <a:t>WWW.LICEIMANZONIJUVARA.EDU.IT</a:t>
            </a:r>
          </a:p>
        </p:txBody>
      </p:sp>
      <p:sp>
        <p:nvSpPr>
          <p:cNvPr id="236" name="Rettangolo"/>
          <p:cNvSpPr/>
          <p:nvPr/>
        </p:nvSpPr>
        <p:spPr>
          <a:xfrm>
            <a:off x="1581944" y="7146999"/>
            <a:ext cx="13800535" cy="15362107"/>
          </a:xfrm>
          <a:prstGeom prst="rect">
            <a:avLst/>
          </a:prstGeom>
          <a:solidFill>
            <a:srgbClr val="A42B3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LICEO SCIENZE UMANE…"/>
          <p:cNvSpPr txBox="1"/>
          <p:nvPr/>
        </p:nvSpPr>
        <p:spPr>
          <a:xfrm>
            <a:off x="1241437" y="8244699"/>
            <a:ext cx="13552859" cy="134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SCIENZE UMANE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ECONOMICO SOCIALE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MUSICALE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ARTISTICO STATALE</a:t>
            </a:r>
          </a:p>
          <a:p>
            <a:pPr indent="927100" algn="l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ARCHITETTURA E AMBIENTE</a:t>
            </a:r>
          </a:p>
          <a:p>
            <a:pPr indent="927100" algn="l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</a:t>
            </a:r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DESIGN INDUSTRIALE E DESIGN DELLA MODA</a:t>
            </a:r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SCENOGRAFIA</a:t>
            </a:r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 - SERALE</a:t>
            </a:r>
          </a:p>
        </p:txBody>
      </p:sp>
      <p:pic>
        <p:nvPicPr>
          <p:cNvPr id="238" name="Schermata 2023-11-06 alle 17.04.27.png" descr="Schermata 2023-11-06 alle 17.04.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968548" y="23480811"/>
            <a:ext cx="1399584" cy="1356520"/>
          </a:xfrm>
          <a:prstGeom prst="rect">
            <a:avLst/>
          </a:prstGeom>
          <a:ln w="12700">
            <a:miter lim="400000"/>
          </a:ln>
        </p:spPr>
      </p:pic>
      <p:sp>
        <p:nvSpPr>
          <p:cNvPr id="6146" name="AutoShape 2" descr="blob:https://web.whatsapp.com/a6fd003f-cf40-4e90-8092-86f2f6cf13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a"/>
          <p:cNvSpPr/>
          <p:nvPr/>
        </p:nvSpPr>
        <p:spPr>
          <a:xfrm flipV="1">
            <a:off x="17135372" y="641787"/>
            <a:ext cx="19256" cy="2538642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41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43" name="Schermata 2023-11-06 alle 17.58.35.png" descr="Schermata 2023-11-06 alle 17.58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3534" y="-82550"/>
            <a:ext cx="17317550" cy="2695268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WWW.LICEIMANZONIJUVARA.EDU.IT"/>
          <p:cNvSpPr txBox="1"/>
          <p:nvPr/>
        </p:nvSpPr>
        <p:spPr>
          <a:xfrm>
            <a:off x="2917420" y="24003858"/>
            <a:ext cx="10200895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0D2855"/>
                </a:solidFill>
                <a:hlinkClick r:id="rId3"/>
              </a:defRPr>
            </a:lvl1pPr>
          </a:lstStyle>
          <a:p>
            <a:r>
              <a:rPr>
                <a:hlinkClick r:id="rId3"/>
              </a:rPr>
              <a:t>WWW.LICEIMANZONIJUVARA.EDU.IT</a:t>
            </a:r>
          </a:p>
        </p:txBody>
      </p:sp>
      <p:pic>
        <p:nvPicPr>
          <p:cNvPr id="245" name="Schermata 2023-11-06 alle 17.04.27.png" descr="Schermata 2023-11-06 alle 17.04.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68548" y="23480811"/>
            <a:ext cx="1399584" cy="1356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hermata 2023-11-06 alle 16.50.54.png" descr="Schermata 2023-11-06 alle 16.50.54.png"/>
          <p:cNvPicPr>
            <a:picLocks noChangeAspect="1"/>
          </p:cNvPicPr>
          <p:nvPr/>
        </p:nvPicPr>
        <p:blipFill>
          <a:blip r:embed="rId5" cstate="print"/>
          <a:srcRect l="3784" b="16716"/>
          <a:stretch>
            <a:fillRect/>
          </a:stretch>
        </p:blipFill>
        <p:spPr>
          <a:xfrm>
            <a:off x="415528" y="-145720"/>
            <a:ext cx="16525372" cy="39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altanissetta"/>
          <p:cNvSpPr txBox="1"/>
          <p:nvPr/>
        </p:nvSpPr>
        <p:spPr>
          <a:xfrm>
            <a:off x="3200590" y="4913994"/>
            <a:ext cx="3250820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Caltanissetta </a:t>
            </a:r>
          </a:p>
        </p:txBody>
      </p:sp>
      <p:pic>
        <p:nvPicPr>
          <p:cNvPr id="248" name="Schermata 2023-11-06 alle 16.52.31.png" descr="Schermata 2023-11-06 alle 16.52.31.png"/>
          <p:cNvPicPr>
            <a:picLocks noChangeAspect="1"/>
          </p:cNvPicPr>
          <p:nvPr/>
        </p:nvPicPr>
        <p:blipFill>
          <a:blip r:embed="rId6" cstate="print"/>
          <a:srcRect r="4141"/>
          <a:stretch>
            <a:fillRect/>
          </a:stretch>
        </p:blipFill>
        <p:spPr>
          <a:xfrm>
            <a:off x="6584156" y="4604860"/>
            <a:ext cx="3796027" cy="135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an Cataldo"/>
          <p:cNvSpPr txBox="1"/>
          <p:nvPr/>
        </p:nvSpPr>
        <p:spPr>
          <a:xfrm>
            <a:off x="10777703" y="4914074"/>
            <a:ext cx="2959228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San Cataldo</a:t>
            </a:r>
          </a:p>
        </p:txBody>
      </p:sp>
      <p:sp>
        <p:nvSpPr>
          <p:cNvPr id="250" name="Rettangolo"/>
          <p:cNvSpPr/>
          <p:nvPr/>
        </p:nvSpPr>
        <p:spPr>
          <a:xfrm>
            <a:off x="1581944" y="7146999"/>
            <a:ext cx="13800535" cy="15362107"/>
          </a:xfrm>
          <a:prstGeom prst="rect">
            <a:avLst/>
          </a:prstGeom>
          <a:solidFill>
            <a:srgbClr val="A42B3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LICEO SCIENZE UMANE…"/>
          <p:cNvSpPr txBox="1"/>
          <p:nvPr/>
        </p:nvSpPr>
        <p:spPr>
          <a:xfrm>
            <a:off x="1241437" y="8244699"/>
            <a:ext cx="13552859" cy="134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SCIENZE UMANE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ECONOMICO SOCIALE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MUSICALE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ARTISTICO STATALE</a:t>
            </a:r>
          </a:p>
          <a:p>
            <a:pPr indent="927100" algn="l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ARCHITETTURA E AMBIENTE</a:t>
            </a:r>
          </a:p>
          <a:p>
            <a:pPr indent="927100" algn="r" defTabSz="1605138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</a:t>
            </a:r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DESIGN INDUSTRIALE E DESIGN DELLA MODA</a:t>
            </a:r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SCENOGRAFIA</a:t>
            </a:r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r" defTabSz="1605138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 - SERALE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4" name="Rettangolo"/>
          <p:cNvSpPr/>
          <p:nvPr/>
        </p:nvSpPr>
        <p:spPr>
          <a:xfrm>
            <a:off x="8691144" y="2751237"/>
            <a:ext cx="6604902" cy="12895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5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6" name="Rettangolo"/>
          <p:cNvSpPr/>
          <p:nvPr/>
        </p:nvSpPr>
        <p:spPr>
          <a:xfrm>
            <a:off x="8802361" y="6986671"/>
            <a:ext cx="7824313" cy="90782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7" name="Schermata 2023-11-06 alle 10.54.36.png" descr="Schermata 2023-11-06 alle 10.54.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1351" y="3477359"/>
            <a:ext cx="14429167" cy="1208988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RTI FIGURATIVE"/>
          <p:cNvSpPr/>
          <p:nvPr/>
        </p:nvSpPr>
        <p:spPr>
          <a:xfrm>
            <a:off x="-94686" y="-79407"/>
            <a:ext cx="17274841" cy="2663826"/>
          </a:xfrm>
          <a:prstGeom prst="rect">
            <a:avLst/>
          </a:prstGeom>
          <a:solidFill>
            <a:srgbClr val="4AAF5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6800">
                <a:solidFill>
                  <a:srgbClr val="FFFFFF"/>
                </a:solidFill>
              </a:defRPr>
            </a:lvl1pPr>
          </a:lstStyle>
          <a:p>
            <a:r>
              <a:t>     ARTI FIGURATIVE</a:t>
            </a:r>
          </a:p>
        </p:txBody>
      </p:sp>
      <p:pic>
        <p:nvPicPr>
          <p:cNvPr id="259" name="Schermata 2023-11-06 alle 11.12.28.png" descr="Schermata 2023-11-06 alle 11.12.28.png"/>
          <p:cNvPicPr>
            <a:picLocks noChangeAspect="1"/>
          </p:cNvPicPr>
          <p:nvPr/>
        </p:nvPicPr>
        <p:blipFill>
          <a:blip r:embed="rId3" cstate="print"/>
          <a:srcRect l="95" t="1542" r="920" b="38"/>
          <a:stretch>
            <a:fillRect/>
          </a:stretch>
        </p:blipFill>
        <p:spPr>
          <a:xfrm>
            <a:off x="12464480" y="18231544"/>
            <a:ext cx="4097698" cy="681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1039" y="2"/>
                </a:moveTo>
                <a:cubicBezTo>
                  <a:pt x="10970" y="-5"/>
                  <a:pt x="10900" y="12"/>
                  <a:pt x="10758" y="49"/>
                </a:cubicBezTo>
                <a:cubicBezTo>
                  <a:pt x="10750" y="51"/>
                  <a:pt x="10745" y="53"/>
                  <a:pt x="10737" y="55"/>
                </a:cubicBezTo>
                <a:cubicBezTo>
                  <a:pt x="10729" y="61"/>
                  <a:pt x="10722" y="66"/>
                  <a:pt x="10714" y="74"/>
                </a:cubicBezTo>
                <a:cubicBezTo>
                  <a:pt x="10646" y="134"/>
                  <a:pt x="10560" y="184"/>
                  <a:pt x="10524" y="184"/>
                </a:cubicBezTo>
                <a:cubicBezTo>
                  <a:pt x="10487" y="184"/>
                  <a:pt x="10439" y="197"/>
                  <a:pt x="10416" y="213"/>
                </a:cubicBezTo>
                <a:cubicBezTo>
                  <a:pt x="10394" y="230"/>
                  <a:pt x="10307" y="249"/>
                  <a:pt x="10225" y="257"/>
                </a:cubicBezTo>
                <a:cubicBezTo>
                  <a:pt x="10029" y="275"/>
                  <a:pt x="9664" y="364"/>
                  <a:pt x="9582" y="413"/>
                </a:cubicBezTo>
                <a:cubicBezTo>
                  <a:pt x="9547" y="435"/>
                  <a:pt x="9451" y="477"/>
                  <a:pt x="9369" y="507"/>
                </a:cubicBezTo>
                <a:cubicBezTo>
                  <a:pt x="9187" y="573"/>
                  <a:pt x="8701" y="923"/>
                  <a:pt x="8658" y="1019"/>
                </a:cubicBezTo>
                <a:cubicBezTo>
                  <a:pt x="8641" y="1057"/>
                  <a:pt x="8594" y="1122"/>
                  <a:pt x="8553" y="1165"/>
                </a:cubicBezTo>
                <a:cubicBezTo>
                  <a:pt x="8511" y="1207"/>
                  <a:pt x="8467" y="1311"/>
                  <a:pt x="8454" y="1396"/>
                </a:cubicBezTo>
                <a:cubicBezTo>
                  <a:pt x="8442" y="1480"/>
                  <a:pt x="8408" y="1590"/>
                  <a:pt x="8380" y="1641"/>
                </a:cubicBezTo>
                <a:cubicBezTo>
                  <a:pt x="8352" y="1692"/>
                  <a:pt x="8325" y="1810"/>
                  <a:pt x="8320" y="1903"/>
                </a:cubicBezTo>
                <a:cubicBezTo>
                  <a:pt x="8315" y="2001"/>
                  <a:pt x="8272" y="2127"/>
                  <a:pt x="8218" y="2205"/>
                </a:cubicBezTo>
                <a:cubicBezTo>
                  <a:pt x="8195" y="2239"/>
                  <a:pt x="8177" y="2272"/>
                  <a:pt x="8164" y="2298"/>
                </a:cubicBezTo>
                <a:cubicBezTo>
                  <a:pt x="8159" y="2321"/>
                  <a:pt x="8154" y="2341"/>
                  <a:pt x="8150" y="2364"/>
                </a:cubicBezTo>
                <a:cubicBezTo>
                  <a:pt x="8149" y="2369"/>
                  <a:pt x="8147" y="2374"/>
                  <a:pt x="8146" y="2379"/>
                </a:cubicBezTo>
                <a:cubicBezTo>
                  <a:pt x="8146" y="2384"/>
                  <a:pt x="8144" y="2388"/>
                  <a:pt x="8141" y="2395"/>
                </a:cubicBezTo>
                <a:cubicBezTo>
                  <a:pt x="8135" y="2423"/>
                  <a:pt x="8128" y="2450"/>
                  <a:pt x="8120" y="2477"/>
                </a:cubicBezTo>
                <a:cubicBezTo>
                  <a:pt x="8128" y="2497"/>
                  <a:pt x="8145" y="2517"/>
                  <a:pt x="8171" y="2541"/>
                </a:cubicBezTo>
                <a:cubicBezTo>
                  <a:pt x="8216" y="2582"/>
                  <a:pt x="8254" y="2629"/>
                  <a:pt x="8254" y="2644"/>
                </a:cubicBezTo>
                <a:cubicBezTo>
                  <a:pt x="8254" y="2813"/>
                  <a:pt x="9030" y="3601"/>
                  <a:pt x="9531" y="3941"/>
                </a:cubicBezTo>
                <a:cubicBezTo>
                  <a:pt x="10137" y="4351"/>
                  <a:pt x="10139" y="4352"/>
                  <a:pt x="10026" y="4453"/>
                </a:cubicBezTo>
                <a:cubicBezTo>
                  <a:pt x="10000" y="4476"/>
                  <a:pt x="9965" y="4528"/>
                  <a:pt x="9948" y="4568"/>
                </a:cubicBezTo>
                <a:cubicBezTo>
                  <a:pt x="9929" y="4613"/>
                  <a:pt x="9848" y="4662"/>
                  <a:pt x="9730" y="4699"/>
                </a:cubicBezTo>
                <a:cubicBezTo>
                  <a:pt x="9627" y="4731"/>
                  <a:pt x="9533" y="4768"/>
                  <a:pt x="9521" y="4782"/>
                </a:cubicBezTo>
                <a:cubicBezTo>
                  <a:pt x="9509" y="4796"/>
                  <a:pt x="9397" y="4795"/>
                  <a:pt x="9272" y="4777"/>
                </a:cubicBezTo>
                <a:cubicBezTo>
                  <a:pt x="9145" y="4759"/>
                  <a:pt x="8319" y="4744"/>
                  <a:pt x="7375" y="4741"/>
                </a:cubicBezTo>
                <a:cubicBezTo>
                  <a:pt x="5748" y="4737"/>
                  <a:pt x="5613" y="4732"/>
                  <a:pt x="5455" y="4682"/>
                </a:cubicBezTo>
                <a:cubicBezTo>
                  <a:pt x="5414" y="4669"/>
                  <a:pt x="5347" y="4668"/>
                  <a:pt x="5306" y="4681"/>
                </a:cubicBezTo>
                <a:cubicBezTo>
                  <a:pt x="5184" y="4719"/>
                  <a:pt x="4938" y="4725"/>
                  <a:pt x="4882" y="4691"/>
                </a:cubicBezTo>
                <a:cubicBezTo>
                  <a:pt x="4812" y="4650"/>
                  <a:pt x="4583" y="4646"/>
                  <a:pt x="4514" y="4686"/>
                </a:cubicBezTo>
                <a:cubicBezTo>
                  <a:pt x="4484" y="4704"/>
                  <a:pt x="4379" y="4727"/>
                  <a:pt x="4280" y="4739"/>
                </a:cubicBezTo>
                <a:cubicBezTo>
                  <a:pt x="4126" y="4757"/>
                  <a:pt x="3926" y="4847"/>
                  <a:pt x="4035" y="4849"/>
                </a:cubicBezTo>
                <a:cubicBezTo>
                  <a:pt x="4056" y="4849"/>
                  <a:pt x="4027" y="4875"/>
                  <a:pt x="3968" y="4907"/>
                </a:cubicBezTo>
                <a:cubicBezTo>
                  <a:pt x="3897" y="4947"/>
                  <a:pt x="3840" y="4957"/>
                  <a:pt x="3792" y="4939"/>
                </a:cubicBezTo>
                <a:cubicBezTo>
                  <a:pt x="3692" y="4900"/>
                  <a:pt x="3524" y="4937"/>
                  <a:pt x="3579" y="4986"/>
                </a:cubicBezTo>
                <a:cubicBezTo>
                  <a:pt x="3610" y="5012"/>
                  <a:pt x="3597" y="5040"/>
                  <a:pt x="3534" y="5081"/>
                </a:cubicBezTo>
                <a:cubicBezTo>
                  <a:pt x="3446" y="5138"/>
                  <a:pt x="3443" y="5137"/>
                  <a:pt x="3384" y="5080"/>
                </a:cubicBezTo>
                <a:cubicBezTo>
                  <a:pt x="3346" y="5043"/>
                  <a:pt x="3339" y="5010"/>
                  <a:pt x="3365" y="4988"/>
                </a:cubicBezTo>
                <a:cubicBezTo>
                  <a:pt x="3400" y="4958"/>
                  <a:pt x="3338" y="4914"/>
                  <a:pt x="3268" y="4899"/>
                </a:cubicBezTo>
                <a:cubicBezTo>
                  <a:pt x="3216" y="4944"/>
                  <a:pt x="3159" y="4995"/>
                  <a:pt x="3124" y="5017"/>
                </a:cubicBezTo>
                <a:cubicBezTo>
                  <a:pt x="3071" y="5051"/>
                  <a:pt x="3010" y="5127"/>
                  <a:pt x="2990" y="5186"/>
                </a:cubicBezTo>
                <a:cubicBezTo>
                  <a:pt x="2977" y="5222"/>
                  <a:pt x="2951" y="5249"/>
                  <a:pt x="2923" y="5269"/>
                </a:cubicBezTo>
                <a:cubicBezTo>
                  <a:pt x="2900" y="5314"/>
                  <a:pt x="2872" y="5363"/>
                  <a:pt x="2844" y="5401"/>
                </a:cubicBezTo>
                <a:cubicBezTo>
                  <a:pt x="2731" y="5554"/>
                  <a:pt x="2746" y="5609"/>
                  <a:pt x="2916" y="5681"/>
                </a:cubicBezTo>
                <a:cubicBezTo>
                  <a:pt x="2999" y="5716"/>
                  <a:pt x="3066" y="5751"/>
                  <a:pt x="3066" y="5759"/>
                </a:cubicBezTo>
                <a:cubicBezTo>
                  <a:pt x="3066" y="5768"/>
                  <a:pt x="2973" y="5848"/>
                  <a:pt x="2861" y="5936"/>
                </a:cubicBezTo>
                <a:cubicBezTo>
                  <a:pt x="2780" y="6000"/>
                  <a:pt x="2705" y="6072"/>
                  <a:pt x="2634" y="6144"/>
                </a:cubicBezTo>
                <a:cubicBezTo>
                  <a:pt x="2627" y="6154"/>
                  <a:pt x="2628" y="6155"/>
                  <a:pt x="2620" y="6166"/>
                </a:cubicBezTo>
                <a:cubicBezTo>
                  <a:pt x="2584" y="6214"/>
                  <a:pt x="2561" y="6237"/>
                  <a:pt x="2541" y="6243"/>
                </a:cubicBezTo>
                <a:cubicBezTo>
                  <a:pt x="2434" y="6366"/>
                  <a:pt x="2359" y="6481"/>
                  <a:pt x="2353" y="6547"/>
                </a:cubicBezTo>
                <a:cubicBezTo>
                  <a:pt x="2348" y="6599"/>
                  <a:pt x="2305" y="6664"/>
                  <a:pt x="2258" y="6692"/>
                </a:cubicBezTo>
                <a:cubicBezTo>
                  <a:pt x="2230" y="6708"/>
                  <a:pt x="2203" y="6742"/>
                  <a:pt x="2180" y="6780"/>
                </a:cubicBezTo>
                <a:cubicBezTo>
                  <a:pt x="2176" y="6909"/>
                  <a:pt x="2157" y="7046"/>
                  <a:pt x="2126" y="7069"/>
                </a:cubicBezTo>
                <a:cubicBezTo>
                  <a:pt x="2101" y="7086"/>
                  <a:pt x="2080" y="7139"/>
                  <a:pt x="2080" y="7187"/>
                </a:cubicBezTo>
                <a:cubicBezTo>
                  <a:pt x="2080" y="7237"/>
                  <a:pt x="2052" y="7282"/>
                  <a:pt x="2015" y="7292"/>
                </a:cubicBezTo>
                <a:cubicBezTo>
                  <a:pt x="1967" y="7305"/>
                  <a:pt x="1962" y="7321"/>
                  <a:pt x="1996" y="7350"/>
                </a:cubicBezTo>
                <a:cubicBezTo>
                  <a:pt x="2028" y="7378"/>
                  <a:pt x="2027" y="7396"/>
                  <a:pt x="1996" y="7409"/>
                </a:cubicBezTo>
                <a:cubicBezTo>
                  <a:pt x="1971" y="7420"/>
                  <a:pt x="1952" y="7457"/>
                  <a:pt x="1952" y="7490"/>
                </a:cubicBezTo>
                <a:cubicBezTo>
                  <a:pt x="1952" y="7523"/>
                  <a:pt x="1922" y="7558"/>
                  <a:pt x="1887" y="7568"/>
                </a:cubicBezTo>
                <a:cubicBezTo>
                  <a:pt x="1845" y="7580"/>
                  <a:pt x="1823" y="7627"/>
                  <a:pt x="1823" y="7704"/>
                </a:cubicBezTo>
                <a:cubicBezTo>
                  <a:pt x="1823" y="7768"/>
                  <a:pt x="1804" y="7829"/>
                  <a:pt x="1783" y="7839"/>
                </a:cubicBezTo>
                <a:cubicBezTo>
                  <a:pt x="1761" y="7849"/>
                  <a:pt x="1751" y="7906"/>
                  <a:pt x="1762" y="7967"/>
                </a:cubicBezTo>
                <a:cubicBezTo>
                  <a:pt x="1772" y="8028"/>
                  <a:pt x="1765" y="8093"/>
                  <a:pt x="1744" y="8112"/>
                </a:cubicBezTo>
                <a:cubicBezTo>
                  <a:pt x="1666" y="8183"/>
                  <a:pt x="1654" y="8315"/>
                  <a:pt x="1702" y="8565"/>
                </a:cubicBezTo>
                <a:cubicBezTo>
                  <a:pt x="1768" y="8907"/>
                  <a:pt x="1757" y="9076"/>
                  <a:pt x="1670" y="9145"/>
                </a:cubicBezTo>
                <a:cubicBezTo>
                  <a:pt x="1631" y="9176"/>
                  <a:pt x="1613" y="9217"/>
                  <a:pt x="1630" y="9236"/>
                </a:cubicBezTo>
                <a:cubicBezTo>
                  <a:pt x="1646" y="9255"/>
                  <a:pt x="1660" y="9322"/>
                  <a:pt x="1660" y="9384"/>
                </a:cubicBezTo>
                <a:cubicBezTo>
                  <a:pt x="1659" y="9446"/>
                  <a:pt x="1677" y="9513"/>
                  <a:pt x="1700" y="9532"/>
                </a:cubicBezTo>
                <a:cubicBezTo>
                  <a:pt x="1734" y="9562"/>
                  <a:pt x="1720" y="9688"/>
                  <a:pt x="1686" y="9759"/>
                </a:cubicBezTo>
                <a:cubicBezTo>
                  <a:pt x="1709" y="9916"/>
                  <a:pt x="1772" y="10061"/>
                  <a:pt x="1865" y="10157"/>
                </a:cubicBezTo>
                <a:cubicBezTo>
                  <a:pt x="1906" y="10199"/>
                  <a:pt x="2010" y="10341"/>
                  <a:pt x="2094" y="10472"/>
                </a:cubicBezTo>
                <a:cubicBezTo>
                  <a:pt x="2179" y="10604"/>
                  <a:pt x="2305" y="10773"/>
                  <a:pt x="2378" y="10850"/>
                </a:cubicBezTo>
                <a:cubicBezTo>
                  <a:pt x="2450" y="10927"/>
                  <a:pt x="2501" y="11000"/>
                  <a:pt x="2490" y="11013"/>
                </a:cubicBezTo>
                <a:cubicBezTo>
                  <a:pt x="2479" y="11026"/>
                  <a:pt x="2536" y="11060"/>
                  <a:pt x="2619" y="11088"/>
                </a:cubicBezTo>
                <a:cubicBezTo>
                  <a:pt x="2805" y="11152"/>
                  <a:pt x="2803" y="11157"/>
                  <a:pt x="2319" y="11522"/>
                </a:cubicBezTo>
                <a:cubicBezTo>
                  <a:pt x="2119" y="11674"/>
                  <a:pt x="1952" y="11814"/>
                  <a:pt x="1952" y="11832"/>
                </a:cubicBezTo>
                <a:cubicBezTo>
                  <a:pt x="1951" y="11851"/>
                  <a:pt x="1913" y="11891"/>
                  <a:pt x="1865" y="11921"/>
                </a:cubicBezTo>
                <a:cubicBezTo>
                  <a:pt x="1818" y="11952"/>
                  <a:pt x="1779" y="12001"/>
                  <a:pt x="1779" y="12029"/>
                </a:cubicBezTo>
                <a:cubicBezTo>
                  <a:pt x="1779" y="12058"/>
                  <a:pt x="1742" y="12106"/>
                  <a:pt x="1695" y="12136"/>
                </a:cubicBezTo>
                <a:cubicBezTo>
                  <a:pt x="1648" y="12167"/>
                  <a:pt x="1608" y="12211"/>
                  <a:pt x="1608" y="12234"/>
                </a:cubicBezTo>
                <a:cubicBezTo>
                  <a:pt x="1608" y="12256"/>
                  <a:pt x="1590" y="12299"/>
                  <a:pt x="1570" y="12329"/>
                </a:cubicBezTo>
                <a:cubicBezTo>
                  <a:pt x="1411" y="12554"/>
                  <a:pt x="1258" y="12811"/>
                  <a:pt x="1181" y="12980"/>
                </a:cubicBezTo>
                <a:cubicBezTo>
                  <a:pt x="1130" y="13089"/>
                  <a:pt x="1073" y="13201"/>
                  <a:pt x="1054" y="13227"/>
                </a:cubicBezTo>
                <a:cubicBezTo>
                  <a:pt x="1035" y="13253"/>
                  <a:pt x="1003" y="13322"/>
                  <a:pt x="985" y="13380"/>
                </a:cubicBezTo>
                <a:cubicBezTo>
                  <a:pt x="968" y="13438"/>
                  <a:pt x="939" y="13506"/>
                  <a:pt x="920" y="13532"/>
                </a:cubicBezTo>
                <a:cubicBezTo>
                  <a:pt x="902" y="13558"/>
                  <a:pt x="854" y="13648"/>
                  <a:pt x="815" y="13732"/>
                </a:cubicBezTo>
                <a:cubicBezTo>
                  <a:pt x="775" y="13817"/>
                  <a:pt x="732" y="13906"/>
                  <a:pt x="718" y="13931"/>
                </a:cubicBezTo>
                <a:cubicBezTo>
                  <a:pt x="704" y="13956"/>
                  <a:pt x="689" y="13992"/>
                  <a:pt x="686" y="14008"/>
                </a:cubicBezTo>
                <a:cubicBezTo>
                  <a:pt x="678" y="14061"/>
                  <a:pt x="570" y="14283"/>
                  <a:pt x="537" y="14315"/>
                </a:cubicBezTo>
                <a:cubicBezTo>
                  <a:pt x="519" y="14332"/>
                  <a:pt x="493" y="14419"/>
                  <a:pt x="477" y="14508"/>
                </a:cubicBezTo>
                <a:cubicBezTo>
                  <a:pt x="450" y="14658"/>
                  <a:pt x="457" y="14677"/>
                  <a:pt x="568" y="14757"/>
                </a:cubicBezTo>
                <a:cubicBezTo>
                  <a:pt x="700" y="14851"/>
                  <a:pt x="1002" y="14902"/>
                  <a:pt x="1221" y="14868"/>
                </a:cubicBezTo>
                <a:cubicBezTo>
                  <a:pt x="1419" y="14837"/>
                  <a:pt x="1620" y="14928"/>
                  <a:pt x="2085" y="15262"/>
                </a:cubicBezTo>
                <a:cubicBezTo>
                  <a:pt x="2218" y="15357"/>
                  <a:pt x="2233" y="15446"/>
                  <a:pt x="2209" y="16033"/>
                </a:cubicBezTo>
                <a:cubicBezTo>
                  <a:pt x="2189" y="16506"/>
                  <a:pt x="2189" y="16507"/>
                  <a:pt x="2504" y="16740"/>
                </a:cubicBezTo>
                <a:cubicBezTo>
                  <a:pt x="2789" y="16951"/>
                  <a:pt x="3033" y="17079"/>
                  <a:pt x="3203" y="17106"/>
                </a:cubicBezTo>
                <a:cubicBezTo>
                  <a:pt x="3493" y="17153"/>
                  <a:pt x="3727" y="17209"/>
                  <a:pt x="3734" y="17233"/>
                </a:cubicBezTo>
                <a:cubicBezTo>
                  <a:pt x="3774" y="17360"/>
                  <a:pt x="3953" y="17746"/>
                  <a:pt x="4019" y="17851"/>
                </a:cubicBezTo>
                <a:cubicBezTo>
                  <a:pt x="4065" y="17923"/>
                  <a:pt x="4107" y="18000"/>
                  <a:pt x="4113" y="18021"/>
                </a:cubicBezTo>
                <a:cubicBezTo>
                  <a:pt x="4130" y="18080"/>
                  <a:pt x="4213" y="18217"/>
                  <a:pt x="4364" y="18439"/>
                </a:cubicBezTo>
                <a:cubicBezTo>
                  <a:pt x="4531" y="18684"/>
                  <a:pt x="4891" y="18954"/>
                  <a:pt x="5237" y="19091"/>
                </a:cubicBezTo>
                <a:cubicBezTo>
                  <a:pt x="5692" y="19271"/>
                  <a:pt x="5724" y="19293"/>
                  <a:pt x="5697" y="19403"/>
                </a:cubicBezTo>
                <a:cubicBezTo>
                  <a:pt x="5649" y="19594"/>
                  <a:pt x="5506" y="19899"/>
                  <a:pt x="5440" y="19951"/>
                </a:cubicBezTo>
                <a:cubicBezTo>
                  <a:pt x="5403" y="19981"/>
                  <a:pt x="5384" y="20016"/>
                  <a:pt x="5397" y="20032"/>
                </a:cubicBezTo>
                <a:cubicBezTo>
                  <a:pt x="5425" y="20064"/>
                  <a:pt x="5306" y="20306"/>
                  <a:pt x="5228" y="20376"/>
                </a:cubicBezTo>
                <a:cubicBezTo>
                  <a:pt x="5200" y="20401"/>
                  <a:pt x="5163" y="20455"/>
                  <a:pt x="5146" y="20495"/>
                </a:cubicBezTo>
                <a:cubicBezTo>
                  <a:pt x="5128" y="20536"/>
                  <a:pt x="5051" y="20654"/>
                  <a:pt x="4975" y="20758"/>
                </a:cubicBezTo>
                <a:cubicBezTo>
                  <a:pt x="4899" y="20863"/>
                  <a:pt x="4872" y="20911"/>
                  <a:pt x="4871" y="20947"/>
                </a:cubicBezTo>
                <a:cubicBezTo>
                  <a:pt x="4880" y="20951"/>
                  <a:pt x="4886" y="20956"/>
                  <a:pt x="4894" y="20965"/>
                </a:cubicBezTo>
                <a:cubicBezTo>
                  <a:pt x="4914" y="20988"/>
                  <a:pt x="4984" y="21031"/>
                  <a:pt x="5047" y="21059"/>
                </a:cubicBezTo>
                <a:cubicBezTo>
                  <a:pt x="5151" y="21107"/>
                  <a:pt x="5160" y="21128"/>
                  <a:pt x="5147" y="21262"/>
                </a:cubicBezTo>
                <a:cubicBezTo>
                  <a:pt x="5140" y="21344"/>
                  <a:pt x="5114" y="21437"/>
                  <a:pt x="5091" y="21469"/>
                </a:cubicBezTo>
                <a:cubicBezTo>
                  <a:pt x="5068" y="21501"/>
                  <a:pt x="5058" y="21544"/>
                  <a:pt x="5068" y="21565"/>
                </a:cubicBezTo>
                <a:cubicBezTo>
                  <a:pt x="5076" y="21581"/>
                  <a:pt x="5524" y="21589"/>
                  <a:pt x="6796" y="21595"/>
                </a:cubicBezTo>
                <a:lnTo>
                  <a:pt x="6796" y="21527"/>
                </a:lnTo>
                <a:cubicBezTo>
                  <a:pt x="6796" y="21485"/>
                  <a:pt x="6796" y="21443"/>
                  <a:pt x="6796" y="21434"/>
                </a:cubicBezTo>
                <a:cubicBezTo>
                  <a:pt x="6796" y="21426"/>
                  <a:pt x="6781" y="21419"/>
                  <a:pt x="6763" y="21419"/>
                </a:cubicBezTo>
                <a:cubicBezTo>
                  <a:pt x="6745" y="21419"/>
                  <a:pt x="6731" y="21436"/>
                  <a:pt x="6731" y="21457"/>
                </a:cubicBezTo>
                <a:cubicBezTo>
                  <a:pt x="6731" y="21509"/>
                  <a:pt x="6563" y="21523"/>
                  <a:pt x="6451" y="21481"/>
                </a:cubicBezTo>
                <a:cubicBezTo>
                  <a:pt x="6362" y="21446"/>
                  <a:pt x="6364" y="21445"/>
                  <a:pt x="6488" y="21354"/>
                </a:cubicBezTo>
                <a:cubicBezTo>
                  <a:pt x="6596" y="21275"/>
                  <a:pt x="6653" y="21259"/>
                  <a:pt x="6883" y="21249"/>
                </a:cubicBezTo>
                <a:cubicBezTo>
                  <a:pt x="7150" y="21237"/>
                  <a:pt x="7335" y="21274"/>
                  <a:pt x="7287" y="21329"/>
                </a:cubicBezTo>
                <a:cubicBezTo>
                  <a:pt x="7245" y="21379"/>
                  <a:pt x="7407" y="21361"/>
                  <a:pt x="7490" y="21307"/>
                </a:cubicBezTo>
                <a:cubicBezTo>
                  <a:pt x="7554" y="21266"/>
                  <a:pt x="7587" y="21263"/>
                  <a:pt x="7675" y="21291"/>
                </a:cubicBezTo>
                <a:cubicBezTo>
                  <a:pt x="7733" y="21310"/>
                  <a:pt x="7782" y="21347"/>
                  <a:pt x="7782" y="21373"/>
                </a:cubicBezTo>
                <a:cubicBezTo>
                  <a:pt x="7782" y="21427"/>
                  <a:pt x="7935" y="21436"/>
                  <a:pt x="7979" y="21384"/>
                </a:cubicBezTo>
                <a:cubicBezTo>
                  <a:pt x="7996" y="21365"/>
                  <a:pt x="8010" y="21293"/>
                  <a:pt x="8012" y="21224"/>
                </a:cubicBezTo>
                <a:cubicBezTo>
                  <a:pt x="8018" y="21071"/>
                  <a:pt x="8121" y="21025"/>
                  <a:pt x="8498" y="21004"/>
                </a:cubicBezTo>
                <a:cubicBezTo>
                  <a:pt x="9070" y="20974"/>
                  <a:pt x="9214" y="20957"/>
                  <a:pt x="9281" y="20913"/>
                </a:cubicBezTo>
                <a:cubicBezTo>
                  <a:pt x="9320" y="20888"/>
                  <a:pt x="9367" y="20867"/>
                  <a:pt x="9385" y="20867"/>
                </a:cubicBezTo>
                <a:cubicBezTo>
                  <a:pt x="9403" y="20867"/>
                  <a:pt x="9470" y="20838"/>
                  <a:pt x="9533" y="20802"/>
                </a:cubicBezTo>
                <a:cubicBezTo>
                  <a:pt x="9631" y="20747"/>
                  <a:pt x="9681" y="20741"/>
                  <a:pt x="9901" y="20759"/>
                </a:cubicBezTo>
                <a:cubicBezTo>
                  <a:pt x="10041" y="20770"/>
                  <a:pt x="10194" y="20799"/>
                  <a:pt x="10242" y="20823"/>
                </a:cubicBezTo>
                <a:cubicBezTo>
                  <a:pt x="10372" y="20888"/>
                  <a:pt x="10506" y="20877"/>
                  <a:pt x="10555" y="20798"/>
                </a:cubicBezTo>
                <a:cubicBezTo>
                  <a:pt x="10596" y="20733"/>
                  <a:pt x="10623" y="20729"/>
                  <a:pt x="11096" y="20727"/>
                </a:cubicBezTo>
                <a:cubicBezTo>
                  <a:pt x="11509" y="20726"/>
                  <a:pt x="11609" y="20716"/>
                  <a:pt x="11678" y="20671"/>
                </a:cubicBezTo>
                <a:cubicBezTo>
                  <a:pt x="11785" y="20602"/>
                  <a:pt x="12047" y="20613"/>
                  <a:pt x="12048" y="20686"/>
                </a:cubicBezTo>
                <a:cubicBezTo>
                  <a:pt x="12048" y="20713"/>
                  <a:pt x="12072" y="20756"/>
                  <a:pt x="12101" y="20781"/>
                </a:cubicBezTo>
                <a:cubicBezTo>
                  <a:pt x="12129" y="20806"/>
                  <a:pt x="12139" y="20836"/>
                  <a:pt x="12122" y="20849"/>
                </a:cubicBezTo>
                <a:cubicBezTo>
                  <a:pt x="12104" y="20861"/>
                  <a:pt x="12110" y="20868"/>
                  <a:pt x="12134" y="20863"/>
                </a:cubicBezTo>
                <a:cubicBezTo>
                  <a:pt x="12158" y="20857"/>
                  <a:pt x="12232" y="20880"/>
                  <a:pt x="12301" y="20913"/>
                </a:cubicBezTo>
                <a:cubicBezTo>
                  <a:pt x="12429" y="20975"/>
                  <a:pt x="12604" y="20978"/>
                  <a:pt x="12701" y="20922"/>
                </a:cubicBezTo>
                <a:cubicBezTo>
                  <a:pt x="12730" y="20905"/>
                  <a:pt x="12755" y="20898"/>
                  <a:pt x="12755" y="20908"/>
                </a:cubicBezTo>
                <a:cubicBezTo>
                  <a:pt x="12755" y="20918"/>
                  <a:pt x="12800" y="20915"/>
                  <a:pt x="12854" y="20901"/>
                </a:cubicBezTo>
                <a:cubicBezTo>
                  <a:pt x="12926" y="20881"/>
                  <a:pt x="12977" y="20889"/>
                  <a:pt x="13051" y="20931"/>
                </a:cubicBezTo>
                <a:cubicBezTo>
                  <a:pt x="13106" y="20963"/>
                  <a:pt x="13207" y="20990"/>
                  <a:pt x="13278" y="20990"/>
                </a:cubicBezTo>
                <a:cubicBezTo>
                  <a:pt x="13461" y="20990"/>
                  <a:pt x="13813" y="20866"/>
                  <a:pt x="13866" y="20783"/>
                </a:cubicBezTo>
                <a:cubicBezTo>
                  <a:pt x="13890" y="20745"/>
                  <a:pt x="13948" y="20713"/>
                  <a:pt x="13994" y="20713"/>
                </a:cubicBezTo>
                <a:cubicBezTo>
                  <a:pt x="14040" y="20713"/>
                  <a:pt x="14091" y="20699"/>
                  <a:pt x="14107" y="20681"/>
                </a:cubicBezTo>
                <a:cubicBezTo>
                  <a:pt x="14122" y="20663"/>
                  <a:pt x="14164" y="20655"/>
                  <a:pt x="14198" y="20665"/>
                </a:cubicBezTo>
                <a:cubicBezTo>
                  <a:pt x="14235" y="20675"/>
                  <a:pt x="14248" y="20669"/>
                  <a:pt x="14232" y="20650"/>
                </a:cubicBezTo>
                <a:cubicBezTo>
                  <a:pt x="14216" y="20632"/>
                  <a:pt x="14245" y="20609"/>
                  <a:pt x="14295" y="20600"/>
                </a:cubicBezTo>
                <a:cubicBezTo>
                  <a:pt x="14345" y="20591"/>
                  <a:pt x="14385" y="20578"/>
                  <a:pt x="14385" y="20570"/>
                </a:cubicBezTo>
                <a:cubicBezTo>
                  <a:pt x="14385" y="20563"/>
                  <a:pt x="14415" y="20451"/>
                  <a:pt x="14452" y="20323"/>
                </a:cubicBezTo>
                <a:cubicBezTo>
                  <a:pt x="14489" y="20194"/>
                  <a:pt x="14507" y="20061"/>
                  <a:pt x="14492" y="20025"/>
                </a:cubicBezTo>
                <a:cubicBezTo>
                  <a:pt x="14477" y="19990"/>
                  <a:pt x="14454" y="19920"/>
                  <a:pt x="14441" y="19870"/>
                </a:cubicBezTo>
                <a:cubicBezTo>
                  <a:pt x="14428" y="19819"/>
                  <a:pt x="14392" y="19767"/>
                  <a:pt x="14358" y="19753"/>
                </a:cubicBezTo>
                <a:cubicBezTo>
                  <a:pt x="14325" y="19740"/>
                  <a:pt x="14299" y="19698"/>
                  <a:pt x="14299" y="19661"/>
                </a:cubicBezTo>
                <a:cubicBezTo>
                  <a:pt x="14298" y="19624"/>
                  <a:pt x="14278" y="19573"/>
                  <a:pt x="14256" y="19548"/>
                </a:cubicBezTo>
                <a:cubicBezTo>
                  <a:pt x="14231" y="19519"/>
                  <a:pt x="14235" y="19489"/>
                  <a:pt x="14267" y="19461"/>
                </a:cubicBezTo>
                <a:cubicBezTo>
                  <a:pt x="14305" y="19429"/>
                  <a:pt x="14300" y="19412"/>
                  <a:pt x="14246" y="19390"/>
                </a:cubicBezTo>
                <a:cubicBezTo>
                  <a:pt x="14188" y="19367"/>
                  <a:pt x="14182" y="19346"/>
                  <a:pt x="14219" y="19270"/>
                </a:cubicBezTo>
                <a:cubicBezTo>
                  <a:pt x="14266" y="19174"/>
                  <a:pt x="14262" y="19146"/>
                  <a:pt x="14159" y="18718"/>
                </a:cubicBezTo>
                <a:cubicBezTo>
                  <a:pt x="14074" y="18365"/>
                  <a:pt x="14068" y="18181"/>
                  <a:pt x="14138" y="18098"/>
                </a:cubicBezTo>
                <a:cubicBezTo>
                  <a:pt x="14201" y="18023"/>
                  <a:pt x="14206" y="17986"/>
                  <a:pt x="14159" y="17934"/>
                </a:cubicBezTo>
                <a:cubicBezTo>
                  <a:pt x="14127" y="17898"/>
                  <a:pt x="14141" y="17746"/>
                  <a:pt x="14179" y="17719"/>
                </a:cubicBezTo>
                <a:cubicBezTo>
                  <a:pt x="14192" y="17710"/>
                  <a:pt x="14194" y="17650"/>
                  <a:pt x="14182" y="17586"/>
                </a:cubicBezTo>
                <a:cubicBezTo>
                  <a:pt x="14159" y="17459"/>
                  <a:pt x="14225" y="17338"/>
                  <a:pt x="14318" y="17338"/>
                </a:cubicBezTo>
                <a:cubicBezTo>
                  <a:pt x="14354" y="17338"/>
                  <a:pt x="14368" y="17316"/>
                  <a:pt x="14355" y="17280"/>
                </a:cubicBezTo>
                <a:cubicBezTo>
                  <a:pt x="14325" y="17198"/>
                  <a:pt x="14504" y="17110"/>
                  <a:pt x="14592" y="17162"/>
                </a:cubicBezTo>
                <a:cubicBezTo>
                  <a:pt x="14648" y="17195"/>
                  <a:pt x="14651" y="17181"/>
                  <a:pt x="14628" y="17058"/>
                </a:cubicBezTo>
                <a:cubicBezTo>
                  <a:pt x="14596" y="16892"/>
                  <a:pt x="14617" y="16867"/>
                  <a:pt x="14742" y="16920"/>
                </a:cubicBezTo>
                <a:cubicBezTo>
                  <a:pt x="14792" y="16942"/>
                  <a:pt x="14891" y="16955"/>
                  <a:pt x="14962" y="16951"/>
                </a:cubicBezTo>
                <a:cubicBezTo>
                  <a:pt x="15306" y="16929"/>
                  <a:pt x="15631" y="16934"/>
                  <a:pt x="15680" y="16961"/>
                </a:cubicBezTo>
                <a:cubicBezTo>
                  <a:pt x="15710" y="16978"/>
                  <a:pt x="15763" y="16992"/>
                  <a:pt x="15798" y="16993"/>
                </a:cubicBezTo>
                <a:cubicBezTo>
                  <a:pt x="15833" y="16994"/>
                  <a:pt x="15935" y="17006"/>
                  <a:pt x="16023" y="17017"/>
                </a:cubicBezTo>
                <a:cubicBezTo>
                  <a:pt x="16139" y="17033"/>
                  <a:pt x="16252" y="17021"/>
                  <a:pt x="16431" y="16974"/>
                </a:cubicBezTo>
                <a:cubicBezTo>
                  <a:pt x="16567" y="16938"/>
                  <a:pt x="16745" y="16904"/>
                  <a:pt x="16827" y="16898"/>
                </a:cubicBezTo>
                <a:cubicBezTo>
                  <a:pt x="17143" y="16873"/>
                  <a:pt x="17730" y="16609"/>
                  <a:pt x="18260" y="16252"/>
                </a:cubicBezTo>
                <a:cubicBezTo>
                  <a:pt x="18451" y="16124"/>
                  <a:pt x="18623" y="16031"/>
                  <a:pt x="18656" y="16039"/>
                </a:cubicBezTo>
                <a:cubicBezTo>
                  <a:pt x="18722" y="16058"/>
                  <a:pt x="18734" y="16014"/>
                  <a:pt x="18673" y="15971"/>
                </a:cubicBezTo>
                <a:cubicBezTo>
                  <a:pt x="18647" y="15952"/>
                  <a:pt x="18679" y="15901"/>
                  <a:pt x="18768" y="15830"/>
                </a:cubicBezTo>
                <a:cubicBezTo>
                  <a:pt x="18844" y="15769"/>
                  <a:pt x="18912" y="15703"/>
                  <a:pt x="18918" y="15683"/>
                </a:cubicBezTo>
                <a:cubicBezTo>
                  <a:pt x="18924" y="15663"/>
                  <a:pt x="18997" y="15598"/>
                  <a:pt x="19080" y="15539"/>
                </a:cubicBezTo>
                <a:cubicBezTo>
                  <a:pt x="19163" y="15480"/>
                  <a:pt x="19220" y="15420"/>
                  <a:pt x="19208" y="15407"/>
                </a:cubicBezTo>
                <a:cubicBezTo>
                  <a:pt x="19196" y="15393"/>
                  <a:pt x="19245" y="15323"/>
                  <a:pt x="19318" y="15252"/>
                </a:cubicBezTo>
                <a:cubicBezTo>
                  <a:pt x="19390" y="15181"/>
                  <a:pt x="19438" y="15115"/>
                  <a:pt x="19425" y="15105"/>
                </a:cubicBezTo>
                <a:cubicBezTo>
                  <a:pt x="19411" y="15095"/>
                  <a:pt x="19451" y="15024"/>
                  <a:pt x="19515" y="14946"/>
                </a:cubicBezTo>
                <a:cubicBezTo>
                  <a:pt x="19578" y="14869"/>
                  <a:pt x="19626" y="14802"/>
                  <a:pt x="19622" y="14798"/>
                </a:cubicBezTo>
                <a:cubicBezTo>
                  <a:pt x="19593" y="14770"/>
                  <a:pt x="19632" y="14722"/>
                  <a:pt x="19749" y="14638"/>
                </a:cubicBezTo>
                <a:cubicBezTo>
                  <a:pt x="19822" y="14585"/>
                  <a:pt x="19871" y="14533"/>
                  <a:pt x="19856" y="14523"/>
                </a:cubicBezTo>
                <a:cubicBezTo>
                  <a:pt x="19841" y="14512"/>
                  <a:pt x="19862" y="14478"/>
                  <a:pt x="19902" y="14447"/>
                </a:cubicBezTo>
                <a:cubicBezTo>
                  <a:pt x="19944" y="14413"/>
                  <a:pt x="19982" y="14322"/>
                  <a:pt x="19992" y="14230"/>
                </a:cubicBezTo>
                <a:cubicBezTo>
                  <a:pt x="20001" y="14142"/>
                  <a:pt x="20027" y="14053"/>
                  <a:pt x="20051" y="14032"/>
                </a:cubicBezTo>
                <a:cubicBezTo>
                  <a:pt x="20075" y="14011"/>
                  <a:pt x="20084" y="13973"/>
                  <a:pt x="20071" y="13948"/>
                </a:cubicBezTo>
                <a:cubicBezTo>
                  <a:pt x="20057" y="13923"/>
                  <a:pt x="20065" y="13895"/>
                  <a:pt x="20088" y="13885"/>
                </a:cubicBezTo>
                <a:cubicBezTo>
                  <a:pt x="20111" y="13874"/>
                  <a:pt x="20121" y="13855"/>
                  <a:pt x="20109" y="13841"/>
                </a:cubicBezTo>
                <a:cubicBezTo>
                  <a:pt x="20098" y="13828"/>
                  <a:pt x="20166" y="13705"/>
                  <a:pt x="20261" y="13568"/>
                </a:cubicBezTo>
                <a:cubicBezTo>
                  <a:pt x="20355" y="13431"/>
                  <a:pt x="20426" y="13314"/>
                  <a:pt x="20419" y="13308"/>
                </a:cubicBezTo>
                <a:cubicBezTo>
                  <a:pt x="20412" y="13302"/>
                  <a:pt x="20431" y="13276"/>
                  <a:pt x="20458" y="13253"/>
                </a:cubicBezTo>
                <a:cubicBezTo>
                  <a:pt x="20485" y="13229"/>
                  <a:pt x="20519" y="13157"/>
                  <a:pt x="20534" y="13092"/>
                </a:cubicBezTo>
                <a:cubicBezTo>
                  <a:pt x="20548" y="13027"/>
                  <a:pt x="20573" y="12958"/>
                  <a:pt x="20590" y="12938"/>
                </a:cubicBezTo>
                <a:cubicBezTo>
                  <a:pt x="20607" y="12919"/>
                  <a:pt x="20626" y="12872"/>
                  <a:pt x="20634" y="12834"/>
                </a:cubicBezTo>
                <a:cubicBezTo>
                  <a:pt x="20656" y="12720"/>
                  <a:pt x="20723" y="12611"/>
                  <a:pt x="20773" y="12611"/>
                </a:cubicBezTo>
                <a:cubicBezTo>
                  <a:pt x="20798" y="12611"/>
                  <a:pt x="20807" y="12597"/>
                  <a:pt x="20792" y="12580"/>
                </a:cubicBezTo>
                <a:cubicBezTo>
                  <a:pt x="20777" y="12562"/>
                  <a:pt x="20801" y="12511"/>
                  <a:pt x="20843" y="12465"/>
                </a:cubicBezTo>
                <a:cubicBezTo>
                  <a:pt x="20886" y="12420"/>
                  <a:pt x="20922" y="12374"/>
                  <a:pt x="20924" y="12366"/>
                </a:cubicBezTo>
                <a:cubicBezTo>
                  <a:pt x="20927" y="12357"/>
                  <a:pt x="20971" y="12285"/>
                  <a:pt x="21021" y="12205"/>
                </a:cubicBezTo>
                <a:cubicBezTo>
                  <a:pt x="21071" y="12125"/>
                  <a:pt x="21102" y="12038"/>
                  <a:pt x="21088" y="12012"/>
                </a:cubicBezTo>
                <a:cubicBezTo>
                  <a:pt x="21055" y="11952"/>
                  <a:pt x="21147" y="11874"/>
                  <a:pt x="21225" y="11896"/>
                </a:cubicBezTo>
                <a:cubicBezTo>
                  <a:pt x="21294" y="11915"/>
                  <a:pt x="21309" y="11858"/>
                  <a:pt x="21243" y="11829"/>
                </a:cubicBezTo>
                <a:cubicBezTo>
                  <a:pt x="21177" y="11800"/>
                  <a:pt x="21193" y="11688"/>
                  <a:pt x="21269" y="11627"/>
                </a:cubicBezTo>
                <a:cubicBezTo>
                  <a:pt x="21315" y="11591"/>
                  <a:pt x="21339" y="11508"/>
                  <a:pt x="21343" y="11374"/>
                </a:cubicBezTo>
                <a:cubicBezTo>
                  <a:pt x="21347" y="11265"/>
                  <a:pt x="21366" y="11164"/>
                  <a:pt x="21384" y="11152"/>
                </a:cubicBezTo>
                <a:cubicBezTo>
                  <a:pt x="21401" y="11139"/>
                  <a:pt x="21415" y="11091"/>
                  <a:pt x="21415" y="11044"/>
                </a:cubicBezTo>
                <a:cubicBezTo>
                  <a:pt x="21415" y="10997"/>
                  <a:pt x="21435" y="10949"/>
                  <a:pt x="21461" y="10938"/>
                </a:cubicBezTo>
                <a:cubicBezTo>
                  <a:pt x="21489" y="10926"/>
                  <a:pt x="21503" y="10840"/>
                  <a:pt x="21494" y="10723"/>
                </a:cubicBezTo>
                <a:cubicBezTo>
                  <a:pt x="21487" y="10617"/>
                  <a:pt x="21495" y="10520"/>
                  <a:pt x="21512" y="10507"/>
                </a:cubicBezTo>
                <a:cubicBezTo>
                  <a:pt x="21529" y="10495"/>
                  <a:pt x="21523" y="10467"/>
                  <a:pt x="21498" y="10446"/>
                </a:cubicBezTo>
                <a:cubicBezTo>
                  <a:pt x="21464" y="10417"/>
                  <a:pt x="21476" y="10397"/>
                  <a:pt x="21542" y="10372"/>
                </a:cubicBezTo>
                <a:cubicBezTo>
                  <a:pt x="21567" y="10362"/>
                  <a:pt x="21585" y="10357"/>
                  <a:pt x="21600" y="10355"/>
                </a:cubicBezTo>
                <a:cubicBezTo>
                  <a:pt x="21593" y="10257"/>
                  <a:pt x="21586" y="10161"/>
                  <a:pt x="21579" y="10061"/>
                </a:cubicBezTo>
                <a:cubicBezTo>
                  <a:pt x="21562" y="10049"/>
                  <a:pt x="21544" y="10026"/>
                  <a:pt x="21528" y="9988"/>
                </a:cubicBezTo>
                <a:cubicBezTo>
                  <a:pt x="21506" y="9937"/>
                  <a:pt x="21471" y="9869"/>
                  <a:pt x="21450" y="9835"/>
                </a:cubicBezTo>
                <a:cubicBezTo>
                  <a:pt x="21429" y="9801"/>
                  <a:pt x="21417" y="9739"/>
                  <a:pt x="21420" y="9697"/>
                </a:cubicBezTo>
                <a:cubicBezTo>
                  <a:pt x="21424" y="9654"/>
                  <a:pt x="21413" y="9583"/>
                  <a:pt x="21396" y="9539"/>
                </a:cubicBezTo>
                <a:cubicBezTo>
                  <a:pt x="21378" y="9492"/>
                  <a:pt x="21384" y="9450"/>
                  <a:pt x="21410" y="9438"/>
                </a:cubicBezTo>
                <a:cubicBezTo>
                  <a:pt x="21467" y="9413"/>
                  <a:pt x="21433" y="9090"/>
                  <a:pt x="21364" y="8997"/>
                </a:cubicBezTo>
                <a:cubicBezTo>
                  <a:pt x="21324" y="8942"/>
                  <a:pt x="21323" y="8913"/>
                  <a:pt x="21362" y="8868"/>
                </a:cubicBezTo>
                <a:cubicBezTo>
                  <a:pt x="21415" y="8808"/>
                  <a:pt x="21376" y="8678"/>
                  <a:pt x="21294" y="8641"/>
                </a:cubicBezTo>
                <a:cubicBezTo>
                  <a:pt x="21250" y="8622"/>
                  <a:pt x="21188" y="8388"/>
                  <a:pt x="21188" y="8239"/>
                </a:cubicBezTo>
                <a:cubicBezTo>
                  <a:pt x="21188" y="8189"/>
                  <a:pt x="21161" y="8125"/>
                  <a:pt x="21128" y="8097"/>
                </a:cubicBezTo>
                <a:cubicBezTo>
                  <a:pt x="21095" y="8070"/>
                  <a:pt x="21064" y="7968"/>
                  <a:pt x="21058" y="7868"/>
                </a:cubicBezTo>
                <a:cubicBezTo>
                  <a:pt x="21052" y="7768"/>
                  <a:pt x="21037" y="7673"/>
                  <a:pt x="21021" y="7655"/>
                </a:cubicBezTo>
                <a:cubicBezTo>
                  <a:pt x="21005" y="7637"/>
                  <a:pt x="20951" y="7499"/>
                  <a:pt x="20900" y="7348"/>
                </a:cubicBezTo>
                <a:cubicBezTo>
                  <a:pt x="20848" y="7197"/>
                  <a:pt x="20780" y="7042"/>
                  <a:pt x="20746" y="7005"/>
                </a:cubicBezTo>
                <a:cubicBezTo>
                  <a:pt x="20713" y="6968"/>
                  <a:pt x="20687" y="6916"/>
                  <a:pt x="20687" y="6891"/>
                </a:cubicBezTo>
                <a:cubicBezTo>
                  <a:pt x="20687" y="6865"/>
                  <a:pt x="20649" y="6831"/>
                  <a:pt x="20604" y="6813"/>
                </a:cubicBezTo>
                <a:cubicBezTo>
                  <a:pt x="20559" y="6796"/>
                  <a:pt x="20509" y="6740"/>
                  <a:pt x="20493" y="6690"/>
                </a:cubicBezTo>
                <a:cubicBezTo>
                  <a:pt x="20478" y="6639"/>
                  <a:pt x="20447" y="6598"/>
                  <a:pt x="20424" y="6598"/>
                </a:cubicBezTo>
                <a:cubicBezTo>
                  <a:pt x="20402" y="6598"/>
                  <a:pt x="20363" y="6562"/>
                  <a:pt x="20336" y="6520"/>
                </a:cubicBezTo>
                <a:cubicBezTo>
                  <a:pt x="20310" y="6478"/>
                  <a:pt x="20259" y="6444"/>
                  <a:pt x="20226" y="6444"/>
                </a:cubicBezTo>
                <a:cubicBezTo>
                  <a:pt x="20192" y="6444"/>
                  <a:pt x="20153" y="6416"/>
                  <a:pt x="20141" y="6383"/>
                </a:cubicBezTo>
                <a:cubicBezTo>
                  <a:pt x="20129" y="6349"/>
                  <a:pt x="20096" y="6321"/>
                  <a:pt x="20067" y="6321"/>
                </a:cubicBezTo>
                <a:cubicBezTo>
                  <a:pt x="20039" y="6321"/>
                  <a:pt x="19953" y="6283"/>
                  <a:pt x="19877" y="6237"/>
                </a:cubicBezTo>
                <a:cubicBezTo>
                  <a:pt x="19802" y="6190"/>
                  <a:pt x="19674" y="6111"/>
                  <a:pt x="19592" y="6062"/>
                </a:cubicBezTo>
                <a:cubicBezTo>
                  <a:pt x="19510" y="6013"/>
                  <a:pt x="19446" y="5957"/>
                  <a:pt x="19451" y="5939"/>
                </a:cubicBezTo>
                <a:cubicBezTo>
                  <a:pt x="19465" y="5888"/>
                  <a:pt x="19334" y="5731"/>
                  <a:pt x="19210" y="5648"/>
                </a:cubicBezTo>
                <a:cubicBezTo>
                  <a:pt x="19149" y="5607"/>
                  <a:pt x="19099" y="5551"/>
                  <a:pt x="19099" y="5523"/>
                </a:cubicBezTo>
                <a:cubicBezTo>
                  <a:pt x="19099" y="5473"/>
                  <a:pt x="18895" y="5228"/>
                  <a:pt x="18754" y="5109"/>
                </a:cubicBezTo>
                <a:cubicBezTo>
                  <a:pt x="18714" y="5076"/>
                  <a:pt x="18669" y="5010"/>
                  <a:pt x="18654" y="4963"/>
                </a:cubicBezTo>
                <a:cubicBezTo>
                  <a:pt x="18639" y="4917"/>
                  <a:pt x="18606" y="4882"/>
                  <a:pt x="18580" y="4886"/>
                </a:cubicBezTo>
                <a:cubicBezTo>
                  <a:pt x="18555" y="4890"/>
                  <a:pt x="18512" y="4866"/>
                  <a:pt x="18485" y="4832"/>
                </a:cubicBezTo>
                <a:cubicBezTo>
                  <a:pt x="18458" y="4798"/>
                  <a:pt x="18411" y="4760"/>
                  <a:pt x="18381" y="4746"/>
                </a:cubicBezTo>
                <a:cubicBezTo>
                  <a:pt x="18352" y="4733"/>
                  <a:pt x="18328" y="4703"/>
                  <a:pt x="18328" y="4680"/>
                </a:cubicBezTo>
                <a:cubicBezTo>
                  <a:pt x="18328" y="4656"/>
                  <a:pt x="18292" y="4630"/>
                  <a:pt x="18248" y="4619"/>
                </a:cubicBezTo>
                <a:cubicBezTo>
                  <a:pt x="18203" y="4609"/>
                  <a:pt x="18063" y="4522"/>
                  <a:pt x="17936" y="4426"/>
                </a:cubicBezTo>
                <a:cubicBezTo>
                  <a:pt x="17810" y="4329"/>
                  <a:pt x="17668" y="4236"/>
                  <a:pt x="17621" y="4218"/>
                </a:cubicBezTo>
                <a:cubicBezTo>
                  <a:pt x="17574" y="4201"/>
                  <a:pt x="17535" y="4160"/>
                  <a:pt x="17535" y="4127"/>
                </a:cubicBezTo>
                <a:cubicBezTo>
                  <a:pt x="17535" y="4075"/>
                  <a:pt x="17563" y="4070"/>
                  <a:pt x="17792" y="4078"/>
                </a:cubicBezTo>
                <a:cubicBezTo>
                  <a:pt x="17933" y="4082"/>
                  <a:pt x="18097" y="4106"/>
                  <a:pt x="18156" y="4133"/>
                </a:cubicBezTo>
                <a:lnTo>
                  <a:pt x="18263" y="4180"/>
                </a:lnTo>
                <a:lnTo>
                  <a:pt x="18170" y="4110"/>
                </a:lnTo>
                <a:cubicBezTo>
                  <a:pt x="18097" y="4056"/>
                  <a:pt x="18011" y="4037"/>
                  <a:pt x="17769" y="4021"/>
                </a:cubicBezTo>
                <a:cubicBezTo>
                  <a:pt x="17515" y="4005"/>
                  <a:pt x="17445" y="3989"/>
                  <a:pt x="17378" y="3929"/>
                </a:cubicBezTo>
                <a:cubicBezTo>
                  <a:pt x="17296" y="3857"/>
                  <a:pt x="17289" y="3754"/>
                  <a:pt x="17368" y="3764"/>
                </a:cubicBezTo>
                <a:cubicBezTo>
                  <a:pt x="17410" y="3770"/>
                  <a:pt x="17423" y="3720"/>
                  <a:pt x="17427" y="3537"/>
                </a:cubicBezTo>
                <a:cubicBezTo>
                  <a:pt x="17430" y="3451"/>
                  <a:pt x="17366" y="3334"/>
                  <a:pt x="17273" y="3236"/>
                </a:cubicBezTo>
                <a:cubicBezTo>
                  <a:pt x="17251" y="3220"/>
                  <a:pt x="17240" y="3206"/>
                  <a:pt x="17215" y="3188"/>
                </a:cubicBezTo>
                <a:cubicBezTo>
                  <a:pt x="17169" y="3157"/>
                  <a:pt x="17147" y="3135"/>
                  <a:pt x="17118" y="3111"/>
                </a:cubicBezTo>
                <a:cubicBezTo>
                  <a:pt x="17037" y="3064"/>
                  <a:pt x="16967" y="3053"/>
                  <a:pt x="16762" y="3053"/>
                </a:cubicBezTo>
                <a:cubicBezTo>
                  <a:pt x="16520" y="3053"/>
                  <a:pt x="16476" y="3063"/>
                  <a:pt x="16361" y="3142"/>
                </a:cubicBezTo>
                <a:cubicBezTo>
                  <a:pt x="16237" y="3227"/>
                  <a:pt x="16227" y="3228"/>
                  <a:pt x="16127" y="3181"/>
                </a:cubicBezTo>
                <a:cubicBezTo>
                  <a:pt x="16049" y="3144"/>
                  <a:pt x="16021" y="3105"/>
                  <a:pt x="16021" y="3024"/>
                </a:cubicBezTo>
                <a:cubicBezTo>
                  <a:pt x="16021" y="2885"/>
                  <a:pt x="15881" y="2725"/>
                  <a:pt x="15698" y="2654"/>
                </a:cubicBezTo>
                <a:cubicBezTo>
                  <a:pt x="15495" y="2576"/>
                  <a:pt x="15128" y="2605"/>
                  <a:pt x="14929" y="2713"/>
                </a:cubicBezTo>
                <a:cubicBezTo>
                  <a:pt x="14731" y="2821"/>
                  <a:pt x="14649" y="2813"/>
                  <a:pt x="14466" y="2670"/>
                </a:cubicBezTo>
                <a:cubicBezTo>
                  <a:pt x="14379" y="2602"/>
                  <a:pt x="14270" y="2547"/>
                  <a:pt x="14221" y="2547"/>
                </a:cubicBezTo>
                <a:cubicBezTo>
                  <a:pt x="14172" y="2547"/>
                  <a:pt x="14051" y="2608"/>
                  <a:pt x="13950" y="2685"/>
                </a:cubicBezTo>
                <a:cubicBezTo>
                  <a:pt x="13758" y="2832"/>
                  <a:pt x="13697" y="2849"/>
                  <a:pt x="13616" y="2779"/>
                </a:cubicBezTo>
                <a:cubicBezTo>
                  <a:pt x="13576" y="2744"/>
                  <a:pt x="13579" y="2718"/>
                  <a:pt x="13633" y="2658"/>
                </a:cubicBezTo>
                <a:cubicBezTo>
                  <a:pt x="13672" y="2616"/>
                  <a:pt x="13697" y="2557"/>
                  <a:pt x="13690" y="2527"/>
                </a:cubicBezTo>
                <a:cubicBezTo>
                  <a:pt x="13679" y="2485"/>
                  <a:pt x="13709" y="2472"/>
                  <a:pt x="13816" y="2468"/>
                </a:cubicBezTo>
                <a:cubicBezTo>
                  <a:pt x="13903" y="2464"/>
                  <a:pt x="14013" y="2425"/>
                  <a:pt x="14110" y="2364"/>
                </a:cubicBezTo>
                <a:cubicBezTo>
                  <a:pt x="14237" y="2284"/>
                  <a:pt x="14292" y="2269"/>
                  <a:pt x="14413" y="2280"/>
                </a:cubicBezTo>
                <a:cubicBezTo>
                  <a:pt x="14494" y="2288"/>
                  <a:pt x="14595" y="2317"/>
                  <a:pt x="14636" y="2344"/>
                </a:cubicBezTo>
                <a:cubicBezTo>
                  <a:pt x="14746" y="2415"/>
                  <a:pt x="14823" y="2405"/>
                  <a:pt x="14962" y="2302"/>
                </a:cubicBezTo>
                <a:cubicBezTo>
                  <a:pt x="15029" y="2251"/>
                  <a:pt x="15146" y="2202"/>
                  <a:pt x="15221" y="2191"/>
                </a:cubicBezTo>
                <a:cubicBezTo>
                  <a:pt x="15397" y="2168"/>
                  <a:pt x="15706" y="2227"/>
                  <a:pt x="15842" y="2311"/>
                </a:cubicBezTo>
                <a:lnTo>
                  <a:pt x="15949" y="2378"/>
                </a:lnTo>
                <a:lnTo>
                  <a:pt x="15849" y="2296"/>
                </a:lnTo>
                <a:cubicBezTo>
                  <a:pt x="15692" y="2169"/>
                  <a:pt x="15349" y="2076"/>
                  <a:pt x="15119" y="2098"/>
                </a:cubicBezTo>
                <a:cubicBezTo>
                  <a:pt x="15013" y="2109"/>
                  <a:pt x="14900" y="2135"/>
                  <a:pt x="14865" y="2155"/>
                </a:cubicBezTo>
                <a:cubicBezTo>
                  <a:pt x="14785" y="2203"/>
                  <a:pt x="14703" y="2204"/>
                  <a:pt x="14513" y="2161"/>
                </a:cubicBezTo>
                <a:cubicBezTo>
                  <a:pt x="14341" y="2122"/>
                  <a:pt x="14185" y="2145"/>
                  <a:pt x="14006" y="2236"/>
                </a:cubicBezTo>
                <a:lnTo>
                  <a:pt x="13881" y="2299"/>
                </a:lnTo>
                <a:lnTo>
                  <a:pt x="13800" y="2235"/>
                </a:lnTo>
                <a:cubicBezTo>
                  <a:pt x="13691" y="2147"/>
                  <a:pt x="13475" y="2085"/>
                  <a:pt x="13350" y="2107"/>
                </a:cubicBezTo>
                <a:cubicBezTo>
                  <a:pt x="13293" y="2117"/>
                  <a:pt x="13186" y="2167"/>
                  <a:pt x="13109" y="2219"/>
                </a:cubicBezTo>
                <a:cubicBezTo>
                  <a:pt x="12931" y="2339"/>
                  <a:pt x="12892" y="2311"/>
                  <a:pt x="12861" y="2039"/>
                </a:cubicBezTo>
                <a:cubicBezTo>
                  <a:pt x="12847" y="1921"/>
                  <a:pt x="12815" y="1788"/>
                  <a:pt x="12790" y="1743"/>
                </a:cubicBezTo>
                <a:cubicBezTo>
                  <a:pt x="12766" y="1697"/>
                  <a:pt x="12760" y="1644"/>
                  <a:pt x="12776" y="1625"/>
                </a:cubicBezTo>
                <a:cubicBezTo>
                  <a:pt x="12793" y="1606"/>
                  <a:pt x="12754" y="1538"/>
                  <a:pt x="12690" y="1472"/>
                </a:cubicBezTo>
                <a:cubicBezTo>
                  <a:pt x="12606" y="1385"/>
                  <a:pt x="12572" y="1306"/>
                  <a:pt x="12563" y="1189"/>
                </a:cubicBezTo>
                <a:cubicBezTo>
                  <a:pt x="12557" y="1100"/>
                  <a:pt x="12546" y="1024"/>
                  <a:pt x="12540" y="1020"/>
                </a:cubicBezTo>
                <a:cubicBezTo>
                  <a:pt x="12535" y="1016"/>
                  <a:pt x="12528" y="1000"/>
                  <a:pt x="12525" y="985"/>
                </a:cubicBezTo>
                <a:cubicBezTo>
                  <a:pt x="12512" y="921"/>
                  <a:pt x="12224" y="700"/>
                  <a:pt x="12035" y="610"/>
                </a:cubicBezTo>
                <a:cubicBezTo>
                  <a:pt x="11924" y="557"/>
                  <a:pt x="11669" y="398"/>
                  <a:pt x="11469" y="257"/>
                </a:cubicBezTo>
                <a:cubicBezTo>
                  <a:pt x="11274" y="120"/>
                  <a:pt x="11143" y="39"/>
                  <a:pt x="11039" y="2"/>
                </a:cubicBezTo>
                <a:close/>
                <a:moveTo>
                  <a:pt x="49" y="14179"/>
                </a:moveTo>
                <a:cubicBezTo>
                  <a:pt x="37" y="14242"/>
                  <a:pt x="26" y="14282"/>
                  <a:pt x="16" y="14287"/>
                </a:cubicBezTo>
                <a:cubicBezTo>
                  <a:pt x="10" y="14289"/>
                  <a:pt x="5" y="14440"/>
                  <a:pt x="0" y="14668"/>
                </a:cubicBezTo>
                <a:cubicBezTo>
                  <a:pt x="10" y="14639"/>
                  <a:pt x="26" y="14503"/>
                  <a:pt x="37" y="14315"/>
                </a:cubicBezTo>
                <a:cubicBezTo>
                  <a:pt x="39" y="14277"/>
                  <a:pt x="46" y="14224"/>
                  <a:pt x="49" y="141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" name="Piano di studi"/>
          <p:cNvSpPr txBox="1"/>
          <p:nvPr/>
        </p:nvSpPr>
        <p:spPr>
          <a:xfrm>
            <a:off x="11855417" y="1786526"/>
            <a:ext cx="3715691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sp>
        <p:nvSpPr>
          <p:cNvPr id="262" name="ARCHITETTURA E AMBIENTE"/>
          <p:cNvSpPr/>
          <p:nvPr/>
        </p:nvSpPr>
        <p:spPr>
          <a:xfrm>
            <a:off x="17177315" y="-79407"/>
            <a:ext cx="17274841" cy="2663826"/>
          </a:xfrm>
          <a:prstGeom prst="rect">
            <a:avLst/>
          </a:prstGeom>
          <a:solidFill>
            <a:srgbClr val="2C7E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6800">
                <a:solidFill>
                  <a:srgbClr val="FFFFFF"/>
                </a:solidFill>
              </a:defRPr>
            </a:lvl1pPr>
          </a:lstStyle>
          <a:p>
            <a:r>
              <a:t>       ARCHITETTURA E AMBIENTE</a:t>
            </a:r>
          </a:p>
        </p:txBody>
      </p:sp>
      <p:pic>
        <p:nvPicPr>
          <p:cNvPr id="263" name="Schermata 2023-11-06 alle 11.26.13.png" descr="Schermata 2023-11-06 alle 11.26.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3148" y="3654759"/>
            <a:ext cx="14623175" cy="12056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hermata 2023-11-06 alle 11.30.50.png" descr="Schermata 2023-11-06 alle 11.30.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87182" y="18591584"/>
            <a:ext cx="7373667" cy="587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hermata 2023-11-06 alle 11.34.20.png" descr="Schermata 2023-11-06 alle 11.34.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83949" y="18447568"/>
            <a:ext cx="7217635" cy="607072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iano di studi"/>
          <p:cNvSpPr txBox="1"/>
          <p:nvPr/>
        </p:nvSpPr>
        <p:spPr>
          <a:xfrm>
            <a:off x="29152817" y="1786526"/>
            <a:ext cx="3715691" cy="825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sp>
        <p:nvSpPr>
          <p:cNvPr id="4098" name="AutoShape 2" descr="blob:https://web.whatsapp.com/a6fd003f-cf40-4e90-8092-86f2f6cf13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0" name="AutoShape 4" descr="blob:https://web.whatsapp.com/a6fd003f-cf40-4e90-8092-86f2f6cf13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830" y="18159536"/>
            <a:ext cx="5965073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4000" y="22336000"/>
            <a:ext cx="432048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AutoShape 7" descr="blob:https://web.whatsapp.com/77db5213-5213-4c88-8460-38b2a851296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6008" y="18159536"/>
            <a:ext cx="3314266" cy="381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Rettangolo"/>
          <p:cNvSpPr/>
          <p:nvPr/>
        </p:nvSpPr>
        <p:spPr>
          <a:xfrm>
            <a:off x="8691144" y="2751237"/>
            <a:ext cx="6604902" cy="12895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0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1" name="Rettangolo"/>
          <p:cNvSpPr/>
          <p:nvPr/>
        </p:nvSpPr>
        <p:spPr>
          <a:xfrm>
            <a:off x="8802361" y="6986671"/>
            <a:ext cx="7824313" cy="90782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72" name="Immagine" descr="Immagin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18528" y="22408008"/>
            <a:ext cx="5994401" cy="342980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DESIGN"/>
          <p:cNvSpPr/>
          <p:nvPr/>
        </p:nvSpPr>
        <p:spPr>
          <a:xfrm>
            <a:off x="-58245" y="-17308"/>
            <a:ext cx="17274841" cy="2663826"/>
          </a:xfrm>
          <a:prstGeom prst="rect">
            <a:avLst/>
          </a:prstGeom>
          <a:solidFill>
            <a:srgbClr val="D9338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150000"/>
              </a:lnSpc>
              <a:defRPr sz="6800">
                <a:solidFill>
                  <a:srgbClr val="FFFFFF"/>
                </a:solidFill>
              </a:defRPr>
            </a:lvl1pPr>
          </a:lstStyle>
          <a:p>
            <a:r>
              <a:t>      DESIGN </a:t>
            </a:r>
          </a:p>
        </p:txBody>
      </p:sp>
      <p:pic>
        <p:nvPicPr>
          <p:cNvPr id="274" name="Schermata 2023-11-06 alle 11.35.58.png" descr="Schermata 2023-11-06 alle 11.35.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3008" y="3417749"/>
            <a:ext cx="14169245" cy="1308560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INDUSTRIALE E MODA"/>
          <p:cNvSpPr txBox="1"/>
          <p:nvPr/>
        </p:nvSpPr>
        <p:spPr>
          <a:xfrm>
            <a:off x="3144223" y="1669100"/>
            <a:ext cx="6311876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lnSpc>
                <a:spcPct val="15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INDUSTRIALE E MODA</a:t>
            </a:r>
          </a:p>
        </p:txBody>
      </p:sp>
      <p:pic>
        <p:nvPicPr>
          <p:cNvPr id="276" name="Immagine" descr="Immagin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4120" y="18303552"/>
            <a:ext cx="5994401" cy="374441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Piano di studi"/>
          <p:cNvSpPr txBox="1"/>
          <p:nvPr/>
        </p:nvSpPr>
        <p:spPr>
          <a:xfrm>
            <a:off x="11597729" y="1669100"/>
            <a:ext cx="3715691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Piano di studi</a:t>
            </a:r>
          </a:p>
        </p:txBody>
      </p:sp>
      <p:sp>
        <p:nvSpPr>
          <p:cNvPr id="278" name="SCENOGRAFIA"/>
          <p:cNvSpPr/>
          <p:nvPr/>
        </p:nvSpPr>
        <p:spPr>
          <a:xfrm>
            <a:off x="17228115" y="-17308"/>
            <a:ext cx="17274841" cy="2663826"/>
          </a:xfrm>
          <a:prstGeom prst="rect">
            <a:avLst/>
          </a:prstGeom>
          <a:solidFill>
            <a:srgbClr val="E77B3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6800">
                <a:solidFill>
                  <a:srgbClr val="FFFFFF"/>
                </a:solidFill>
              </a:defRPr>
            </a:lvl1pPr>
          </a:lstStyle>
          <a:p>
            <a:r>
              <a:t>SCENOGRAFIA</a:t>
            </a:r>
          </a:p>
        </p:txBody>
      </p:sp>
      <p:pic>
        <p:nvPicPr>
          <p:cNvPr id="279" name="Schermata 2023-11-06 alle 11.47.34.png" descr="Schermata 2023-11-06 alle 11.47.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17748" y="3757115"/>
            <a:ext cx="14617701" cy="11882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magine" descr="Immagin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15099" y="18447568"/>
            <a:ext cx="12640472" cy="72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256" y="18375560"/>
            <a:ext cx="6984776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AutoShape 4" descr="blob:https://web.whatsapp.com/0c6de951-130a-401c-8c25-0f18d7b0d2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4" name="AutoShape 6" descr="blob:https://web.whatsapp.com/0c6de951-130a-401c-8c25-0f18d7b0d2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4" name="ARTI FIGURATIVE"/>
          <p:cNvSpPr/>
          <p:nvPr/>
        </p:nvSpPr>
        <p:spPr>
          <a:xfrm>
            <a:off x="-83645" y="-3207"/>
            <a:ext cx="17274841" cy="2663826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6800">
                <a:solidFill>
                  <a:srgbClr val="FFFFFF"/>
                </a:solidFill>
              </a:defRPr>
            </a:lvl1pPr>
          </a:lstStyle>
          <a:p>
            <a:r>
              <a:t>      ARTI FIGURATIVE </a:t>
            </a:r>
          </a:p>
        </p:txBody>
      </p:sp>
      <p:pic>
        <p:nvPicPr>
          <p:cNvPr id="285" name="Schermata 2023-11-06 alle 11.35.58.png" descr="Schermata 2023-11-06 alle 11.35.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52" y="3519349"/>
            <a:ext cx="14617701" cy="1183187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ERALE"/>
          <p:cNvSpPr txBox="1"/>
          <p:nvPr/>
        </p:nvSpPr>
        <p:spPr>
          <a:xfrm>
            <a:off x="29736008" y="1416291"/>
            <a:ext cx="2351584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SERALE</a:t>
            </a:r>
          </a:p>
        </p:txBody>
      </p:sp>
      <p:sp>
        <p:nvSpPr>
          <p:cNvPr id="287" name="CORSO SERALE"/>
          <p:cNvSpPr txBox="1"/>
          <p:nvPr/>
        </p:nvSpPr>
        <p:spPr>
          <a:xfrm>
            <a:off x="10822592" y="1416291"/>
            <a:ext cx="4602506" cy="82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lnSpc>
                <a:spcPct val="15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CORSO SERALE</a:t>
            </a:r>
          </a:p>
        </p:txBody>
      </p:sp>
      <p:pic>
        <p:nvPicPr>
          <p:cNvPr id="288" name="Immagine" descr="Immagin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315" y="17943512"/>
            <a:ext cx="13987950" cy="6663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Linea"/>
          <p:cNvSpPr/>
          <p:nvPr/>
        </p:nvSpPr>
        <p:spPr>
          <a:xfrm flipV="1">
            <a:off x="17135372" y="641787"/>
            <a:ext cx="19256" cy="2538642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91" name="Rettangolo"/>
          <p:cNvSpPr/>
          <p:nvPr/>
        </p:nvSpPr>
        <p:spPr>
          <a:xfrm>
            <a:off x="1647657" y="11946110"/>
            <a:ext cx="5731026" cy="5244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2" name="Rettangolo"/>
          <p:cNvSpPr/>
          <p:nvPr/>
        </p:nvSpPr>
        <p:spPr>
          <a:xfrm>
            <a:off x="9794319" y="4169805"/>
            <a:ext cx="5840396" cy="427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93" name="Schermata 2023-11-06 alle 17.58.35.png" descr="Schermata 2023-11-06 alle 17.58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3534" y="-82550"/>
            <a:ext cx="17317550" cy="2695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Schermata 2023-11-06 alle 16.50.54.png" descr="Schermata 2023-11-06 alle 16.50.54.png"/>
          <p:cNvPicPr>
            <a:picLocks noChangeAspect="1"/>
          </p:cNvPicPr>
          <p:nvPr/>
        </p:nvPicPr>
        <p:blipFill>
          <a:blip r:embed="rId3" cstate="print"/>
          <a:srcRect l="3784" b="16716"/>
          <a:stretch>
            <a:fillRect/>
          </a:stretch>
        </p:blipFill>
        <p:spPr>
          <a:xfrm>
            <a:off x="219471" y="209880"/>
            <a:ext cx="16525373" cy="39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Caltanissetta"/>
          <p:cNvSpPr txBox="1"/>
          <p:nvPr/>
        </p:nvSpPr>
        <p:spPr>
          <a:xfrm>
            <a:off x="3200590" y="4913994"/>
            <a:ext cx="3250820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Caltanissetta </a:t>
            </a:r>
          </a:p>
        </p:txBody>
      </p:sp>
      <p:pic>
        <p:nvPicPr>
          <p:cNvPr id="296" name="Schermata 2023-11-06 alle 16.52.31.png" descr="Schermata 2023-11-06 alle 16.52.31.png"/>
          <p:cNvPicPr>
            <a:picLocks noChangeAspect="1"/>
          </p:cNvPicPr>
          <p:nvPr/>
        </p:nvPicPr>
        <p:blipFill>
          <a:blip r:embed="rId4" cstate="print"/>
          <a:srcRect r="4141"/>
          <a:stretch>
            <a:fillRect/>
          </a:stretch>
        </p:blipFill>
        <p:spPr>
          <a:xfrm>
            <a:off x="6584156" y="4604860"/>
            <a:ext cx="3796027" cy="135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an Cataldo"/>
          <p:cNvSpPr txBox="1"/>
          <p:nvPr/>
        </p:nvSpPr>
        <p:spPr>
          <a:xfrm>
            <a:off x="10777703" y="4914074"/>
            <a:ext cx="2959228" cy="7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1D3660"/>
                </a:solidFill>
              </a:defRPr>
            </a:lvl1pPr>
          </a:lstStyle>
          <a:p>
            <a:r>
              <a:t>San Cataldo</a:t>
            </a:r>
          </a:p>
        </p:txBody>
      </p:sp>
      <p:sp>
        <p:nvSpPr>
          <p:cNvPr id="298" name="Rettangolo"/>
          <p:cNvSpPr/>
          <p:nvPr/>
        </p:nvSpPr>
        <p:spPr>
          <a:xfrm>
            <a:off x="1581944" y="7456132"/>
            <a:ext cx="13800535" cy="5542956"/>
          </a:xfrm>
          <a:prstGeom prst="rect">
            <a:avLst/>
          </a:prstGeom>
          <a:solidFill>
            <a:srgbClr val="A42B3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605138">
              <a:defRPr sz="6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9" name="LICEO SCIENZE UMANE…"/>
          <p:cNvSpPr txBox="1"/>
          <p:nvPr/>
        </p:nvSpPr>
        <p:spPr>
          <a:xfrm>
            <a:off x="1139837" y="7876399"/>
            <a:ext cx="13552859" cy="1273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SCIENZE UMANE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ECONOMICO SOCIALE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MUSICALE</a:t>
            </a:r>
          </a:p>
          <a:p>
            <a:pPr indent="927100" algn="l" defTabSz="1605138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56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LICEO ARTISTICO STATALE</a:t>
            </a:r>
          </a:p>
          <a:p>
            <a:pPr indent="927100" algn="l" defTabSz="1605138">
              <a:defRPr sz="48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2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ARCHITETTURA E AMBIENTE</a:t>
            </a:r>
          </a:p>
          <a:p>
            <a:pPr indent="927100" algn="l" defTabSz="1605138">
              <a:defRPr sz="48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</a:t>
            </a:r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DESIGN INDUSTRIALE E DESIGN DELLA MODA</a:t>
            </a:r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SCENOGRAFIA</a:t>
            </a:r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indent="927100" algn="l" defTabSz="1605138">
              <a:defRPr sz="4000">
                <a:solidFill>
                  <a:srgbClr val="0D285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ARTI FIGURATIVE - SERALE</a:t>
            </a:r>
          </a:p>
        </p:txBody>
      </p:sp>
      <p:grpSp>
        <p:nvGrpSpPr>
          <p:cNvPr id="302" name="Raggruppa"/>
          <p:cNvGrpSpPr/>
          <p:nvPr/>
        </p:nvGrpSpPr>
        <p:grpSpPr>
          <a:xfrm>
            <a:off x="2917420" y="23430011"/>
            <a:ext cx="12653912" cy="1398865"/>
            <a:chOff x="0" y="0"/>
            <a:chExt cx="12653911" cy="1398864"/>
          </a:xfrm>
        </p:grpSpPr>
        <p:sp>
          <p:nvSpPr>
            <p:cNvPr id="300" name="WWW.LICEIMANZONIJUVARA.EDU.IT"/>
            <p:cNvSpPr txBox="1"/>
            <p:nvPr/>
          </p:nvSpPr>
          <p:spPr>
            <a:xfrm>
              <a:off x="0" y="573846"/>
              <a:ext cx="10200894" cy="825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0D2855"/>
                  </a:solidFill>
                  <a:hlinkClick r:id="rId5"/>
                </a:defRPr>
              </a:lvl1pPr>
            </a:lstStyle>
            <a:p>
              <a:r>
                <a:rPr>
                  <a:hlinkClick r:id="rId5"/>
                </a:rPr>
                <a:t>WWW.LICEIMANZONIJUVARA.EDU.IT</a:t>
              </a:r>
            </a:p>
          </p:txBody>
        </p:sp>
        <p:pic>
          <p:nvPicPr>
            <p:cNvPr id="301" name="Schermata 2023-11-06 alle 17.04.27.png" descr="Schermata 2023-11-06 alle 17.04.27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54328" y="0"/>
              <a:ext cx="1399584" cy="1356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6051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47412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6051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47412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287</Words>
  <Application>Microsoft Office PowerPoint</Application>
  <PresentationFormat>Personalizzato</PresentationFormat>
  <Paragraphs>109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Helvetica Neue</vt:lpstr>
      <vt:lpstr>Helvetica Neue Medium</vt:lpstr>
      <vt:lpstr>21_BasicWhite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 Docente Aula15</dc:creator>
  <cp:lastModifiedBy>Giovanni Morgante</cp:lastModifiedBy>
  <cp:revision>7</cp:revision>
  <dcterms:modified xsi:type="dcterms:W3CDTF">2023-11-27T06:30:32Z</dcterms:modified>
</cp:coreProperties>
</file>